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60" r:id="rId4"/>
  </p:sldMasterIdLst>
  <p:notesMasterIdLst>
    <p:notesMasterId r:id="rId51"/>
  </p:notesMasterIdLst>
  <p:sldIdLst>
    <p:sldId id="282" r:id="rId5"/>
    <p:sldId id="298" r:id="rId6"/>
    <p:sldId id="353" r:id="rId7"/>
    <p:sldId id="354" r:id="rId8"/>
    <p:sldId id="355" r:id="rId9"/>
    <p:sldId id="356" r:id="rId10"/>
    <p:sldId id="360" r:id="rId11"/>
    <p:sldId id="358" r:id="rId12"/>
    <p:sldId id="359" r:id="rId13"/>
    <p:sldId id="361" r:id="rId14"/>
    <p:sldId id="310" r:id="rId15"/>
    <p:sldId id="334" r:id="rId16"/>
    <p:sldId id="308" r:id="rId17"/>
    <p:sldId id="335" r:id="rId18"/>
    <p:sldId id="320" r:id="rId19"/>
    <p:sldId id="332" r:id="rId20"/>
    <p:sldId id="323" r:id="rId21"/>
    <p:sldId id="324" r:id="rId22"/>
    <p:sldId id="325" r:id="rId23"/>
    <p:sldId id="326" r:id="rId24"/>
    <p:sldId id="327" r:id="rId25"/>
    <p:sldId id="336" r:id="rId26"/>
    <p:sldId id="328" r:id="rId27"/>
    <p:sldId id="362" r:id="rId28"/>
    <p:sldId id="338" r:id="rId29"/>
    <p:sldId id="339" r:id="rId30"/>
    <p:sldId id="340" r:id="rId31"/>
    <p:sldId id="341" r:id="rId32"/>
    <p:sldId id="344" r:id="rId33"/>
    <p:sldId id="352" r:id="rId34"/>
    <p:sldId id="348" r:id="rId35"/>
    <p:sldId id="349" r:id="rId36"/>
    <p:sldId id="351" r:id="rId37"/>
    <p:sldId id="345" r:id="rId38"/>
    <p:sldId id="346" r:id="rId39"/>
    <p:sldId id="309" r:id="rId40"/>
    <p:sldId id="319" r:id="rId41"/>
    <p:sldId id="321" r:id="rId42"/>
    <p:sldId id="286" r:id="rId43"/>
    <p:sldId id="318" r:id="rId44"/>
    <p:sldId id="322" r:id="rId45"/>
    <p:sldId id="311" r:id="rId46"/>
    <p:sldId id="314" r:id="rId47"/>
    <p:sldId id="315" r:id="rId48"/>
    <p:sldId id="330" r:id="rId49"/>
    <p:sldId id="316" r:id="rId50"/>
  </p:sldIdLst>
  <p:sldSz cx="14630400" cy="8229600"/>
  <p:notesSz cx="9601200" cy="15087600"/>
  <p:embeddedFontLst>
    <p:embeddedFont>
      <p:font typeface="Karla" panose="020B0004030503030003" pitchFamily="34" charset="0"/>
      <p:regular r:id="rId52"/>
      <p:bold r:id="rId53"/>
      <p:italic r:id="rId54"/>
      <p:boldItalic r:id="rId55"/>
    </p:embeddedFont>
    <p:embeddedFont>
      <p:font typeface="Univers" pitchFamily="50" charset="0"/>
      <p:regular r:id="rId56"/>
      <p:bold r:id="rId57"/>
    </p:embeddedFont>
    <p:embeddedFont>
      <p:font typeface="Univers Condensed" panose="020B0506020202050204" pitchFamily="34" charset="0"/>
      <p:regular r:id="rId58"/>
      <p:bold r:id="rId59"/>
    </p:embeddedFont>
    <p:embeddedFont>
      <p:font typeface="Univers Condensed Light" panose="020B0306020202040204" pitchFamily="34" charset="0"/>
      <p:regular r:id="rId60"/>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592" userDrawn="1">
          <p15:clr>
            <a:srgbClr val="A4A3A4"/>
          </p15:clr>
        </p15:guide>
        <p15:guide id="2" pos="4608"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0BBC0"/>
    <a:srgbClr val="05787F"/>
    <a:srgbClr val="70A800"/>
    <a:srgbClr val="E79973"/>
    <a:srgbClr val="0085A8"/>
    <a:srgbClr val="00616A"/>
    <a:srgbClr val="FFFFFF"/>
    <a:srgbClr val="FFF9D1"/>
    <a:srgbClr val="FEDD02"/>
    <a:srgbClr val="007EA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 uri="{1BD7E111-0CB8-44D6-8891-C1BB2F81B7CC}">
      <p1710:readonlyRecommended xmlns:p1710="http://schemas.microsoft.com/office/powerpoint/2017/10/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7706AA-02F1-4043-8226-91067BCE167C}" v="7" dt="2026-04-28T17:57:18.70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267" autoAdjust="0"/>
    <p:restoredTop sz="95900" autoAdjust="0"/>
  </p:normalViewPr>
  <p:slideViewPr>
    <p:cSldViewPr snapToGrid="0" showGuides="1">
      <p:cViewPr varScale="1">
        <p:scale>
          <a:sx n="81" d="100"/>
          <a:sy n="81" d="100"/>
        </p:scale>
        <p:origin x="184" y="104"/>
      </p:cViewPr>
      <p:guideLst>
        <p:guide orient="horz" pos="2592"/>
        <p:guide pos="4608"/>
      </p:guideLst>
    </p:cSldViewPr>
  </p:slideViewPr>
  <p:notesTextViewPr>
    <p:cViewPr>
      <p:scale>
        <a:sx n="3" d="2"/>
        <a:sy n="3" d="2"/>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font" Target="fonts/font4.fntdata"/><Relationship Id="rId63"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font" Target="fonts/font2.fntdata"/><Relationship Id="rId58" Type="http://schemas.openxmlformats.org/officeDocument/2006/relationships/font" Target="fonts/font7.fntdata"/><Relationship Id="rId66" Type="http://schemas.microsoft.com/office/2015/10/relationships/revisionInfo" Target="revisionInfo.xml"/><Relationship Id="rId5" Type="http://schemas.openxmlformats.org/officeDocument/2006/relationships/slide" Target="slides/slide1.xml"/><Relationship Id="rId61" Type="http://schemas.openxmlformats.org/officeDocument/2006/relationships/presProps" Target="presProp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font" Target="fonts/font5.fntdata"/><Relationship Id="rId64"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font" Target="fonts/font8.fntdata"/><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font" Target="fonts/font3.fntdata"/><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font" Target="fonts/font6.fntdata"/><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font" Target="fonts/font1.fntdata"/><Relationship Id="rId60" Type="http://schemas.openxmlformats.org/officeDocument/2006/relationships/font" Target="fonts/font9.fntdata"/><Relationship Id="rId65"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ssie Goodwin" userId="eb6a9716-27b2-46fb-9208-de707c5d1eb7" providerId="ADAL" clId="{1216E4D0-AE29-4468-8757-ED3AE44C9890}"/>
    <pc:docChg chg="undo custSel addSld delSld modSld sldOrd">
      <pc:chgData name="Cassie Goodwin" userId="eb6a9716-27b2-46fb-9208-de707c5d1eb7" providerId="ADAL" clId="{1216E4D0-AE29-4468-8757-ED3AE44C9890}" dt="2026-04-28T18:03:13.382" v="1422" actId="6549"/>
      <pc:docMkLst>
        <pc:docMk/>
      </pc:docMkLst>
      <pc:sldChg chg="modSp mod">
        <pc:chgData name="Cassie Goodwin" userId="eb6a9716-27b2-46fb-9208-de707c5d1eb7" providerId="ADAL" clId="{1216E4D0-AE29-4468-8757-ED3AE44C9890}" dt="2026-04-20T18:54:59.599" v="1081" actId="20577"/>
        <pc:sldMkLst>
          <pc:docMk/>
          <pc:sldMk cId="3631004966" sldId="282"/>
        </pc:sldMkLst>
        <pc:spChg chg="mod">
          <ac:chgData name="Cassie Goodwin" userId="eb6a9716-27b2-46fb-9208-de707c5d1eb7" providerId="ADAL" clId="{1216E4D0-AE29-4468-8757-ED3AE44C9890}" dt="2026-04-20T18:54:59.599" v="1081" actId="20577"/>
          <ac:spMkLst>
            <pc:docMk/>
            <pc:sldMk cId="3631004966" sldId="282"/>
            <ac:spMk id="5" creationId="{7EFDA500-98B5-4A8F-9C14-CFE5DD3168F5}"/>
          </ac:spMkLst>
        </pc:spChg>
      </pc:sldChg>
      <pc:sldChg chg="addSp delSp modSp mod">
        <pc:chgData name="Cassie Goodwin" userId="eb6a9716-27b2-46fb-9208-de707c5d1eb7" providerId="ADAL" clId="{1216E4D0-AE29-4468-8757-ED3AE44C9890}" dt="2026-04-28T17:44:07.999" v="1276" actId="20577"/>
        <pc:sldMkLst>
          <pc:docMk/>
          <pc:sldMk cId="218328749" sldId="298"/>
        </pc:sldMkLst>
        <pc:spChg chg="add mod">
          <ac:chgData name="Cassie Goodwin" userId="eb6a9716-27b2-46fb-9208-de707c5d1eb7" providerId="ADAL" clId="{1216E4D0-AE29-4468-8757-ED3AE44C9890}" dt="2026-04-28T17:42:41.742" v="1238" actId="1076"/>
          <ac:spMkLst>
            <pc:docMk/>
            <pc:sldMk cId="218328749" sldId="298"/>
            <ac:spMk id="5" creationId="{1EAA7BEE-B51D-0EC6-53CD-1E84894A7506}"/>
          </ac:spMkLst>
        </pc:spChg>
        <pc:spChg chg="del">
          <ac:chgData name="Cassie Goodwin" userId="eb6a9716-27b2-46fb-9208-de707c5d1eb7" providerId="ADAL" clId="{1216E4D0-AE29-4468-8757-ED3AE44C9890}" dt="2026-04-28T17:24:27.717" v="1082" actId="478"/>
          <ac:spMkLst>
            <pc:docMk/>
            <pc:sldMk cId="218328749" sldId="298"/>
            <ac:spMk id="9" creationId="{42BBC93A-48F8-A580-F43D-CAC0172F6674}"/>
          </ac:spMkLst>
        </pc:spChg>
        <pc:spChg chg="mod">
          <ac:chgData name="Cassie Goodwin" userId="eb6a9716-27b2-46fb-9208-de707c5d1eb7" providerId="ADAL" clId="{1216E4D0-AE29-4468-8757-ED3AE44C9890}" dt="2026-04-28T17:43:23.837" v="1268" actId="207"/>
          <ac:spMkLst>
            <pc:docMk/>
            <pc:sldMk cId="218328749" sldId="298"/>
            <ac:spMk id="10" creationId="{9FDD348B-CFC4-F709-FFB8-5F46B03407AF}"/>
          </ac:spMkLst>
        </pc:spChg>
        <pc:spChg chg="add mod">
          <ac:chgData name="Cassie Goodwin" userId="eb6a9716-27b2-46fb-9208-de707c5d1eb7" providerId="ADAL" clId="{1216E4D0-AE29-4468-8757-ED3AE44C9890}" dt="2026-04-28T17:42:43.349" v="1239" actId="20577"/>
          <ac:spMkLst>
            <pc:docMk/>
            <pc:sldMk cId="218328749" sldId="298"/>
            <ac:spMk id="11" creationId="{4779AF62-F69A-B026-B09E-A715051406F9}"/>
          </ac:spMkLst>
        </pc:spChg>
        <pc:spChg chg="add mod">
          <ac:chgData name="Cassie Goodwin" userId="eb6a9716-27b2-46fb-9208-de707c5d1eb7" providerId="ADAL" clId="{1216E4D0-AE29-4468-8757-ED3AE44C9890}" dt="2026-04-28T17:42:41.742" v="1238" actId="1076"/>
          <ac:spMkLst>
            <pc:docMk/>
            <pc:sldMk cId="218328749" sldId="298"/>
            <ac:spMk id="12" creationId="{774227CA-7FFC-532B-68E7-77F2438BFDAB}"/>
          </ac:spMkLst>
        </pc:spChg>
        <pc:spChg chg="mod">
          <ac:chgData name="Cassie Goodwin" userId="eb6a9716-27b2-46fb-9208-de707c5d1eb7" providerId="ADAL" clId="{1216E4D0-AE29-4468-8757-ED3AE44C9890}" dt="2026-04-28T17:43:03.625" v="1267" actId="20577"/>
          <ac:spMkLst>
            <pc:docMk/>
            <pc:sldMk cId="218328749" sldId="298"/>
            <ac:spMk id="14" creationId="{5CDBCBAE-69B3-475A-ADC8-3C0F18897665}"/>
          </ac:spMkLst>
        </pc:spChg>
        <pc:spChg chg="mod">
          <ac:chgData name="Cassie Goodwin" userId="eb6a9716-27b2-46fb-9208-de707c5d1eb7" providerId="ADAL" clId="{1216E4D0-AE29-4468-8757-ED3AE44C9890}" dt="2026-04-28T17:42:57.716" v="1247" actId="20577"/>
          <ac:spMkLst>
            <pc:docMk/>
            <pc:sldMk cId="218328749" sldId="298"/>
            <ac:spMk id="19" creationId="{A04106CD-77FD-459A-984E-7564F435E906}"/>
          </ac:spMkLst>
        </pc:spChg>
        <pc:spChg chg="mod">
          <ac:chgData name="Cassie Goodwin" userId="eb6a9716-27b2-46fb-9208-de707c5d1eb7" providerId="ADAL" clId="{1216E4D0-AE29-4468-8757-ED3AE44C9890}" dt="2026-04-28T17:44:03.389" v="1269" actId="20577"/>
          <ac:spMkLst>
            <pc:docMk/>
            <pc:sldMk cId="218328749" sldId="298"/>
            <ac:spMk id="20" creationId="{ED2A2D29-6436-43AC-9C03-3381312543B1}"/>
          </ac:spMkLst>
        </pc:spChg>
        <pc:spChg chg="del">
          <ac:chgData name="Cassie Goodwin" userId="eb6a9716-27b2-46fb-9208-de707c5d1eb7" providerId="ADAL" clId="{1216E4D0-AE29-4468-8757-ED3AE44C9890}" dt="2026-04-28T17:24:27.717" v="1082" actId="478"/>
          <ac:spMkLst>
            <pc:docMk/>
            <pc:sldMk cId="218328749" sldId="298"/>
            <ac:spMk id="21" creationId="{BF38B338-893B-488F-AF37-6A2AD01E6DB3}"/>
          </ac:spMkLst>
        </pc:spChg>
        <pc:spChg chg="mod">
          <ac:chgData name="Cassie Goodwin" userId="eb6a9716-27b2-46fb-9208-de707c5d1eb7" providerId="ADAL" clId="{1216E4D0-AE29-4468-8757-ED3AE44C9890}" dt="2026-04-28T17:44:07.999" v="1276" actId="20577"/>
          <ac:spMkLst>
            <pc:docMk/>
            <pc:sldMk cId="218328749" sldId="298"/>
            <ac:spMk id="22" creationId="{A2C19429-3E87-4D90-8078-73F9A7B5D4F1}"/>
          </ac:spMkLst>
        </pc:spChg>
        <pc:spChg chg="del">
          <ac:chgData name="Cassie Goodwin" userId="eb6a9716-27b2-46fb-9208-de707c5d1eb7" providerId="ADAL" clId="{1216E4D0-AE29-4468-8757-ED3AE44C9890}" dt="2026-04-28T17:24:32.485" v="1083" actId="478"/>
          <ac:spMkLst>
            <pc:docMk/>
            <pc:sldMk cId="218328749" sldId="298"/>
            <ac:spMk id="26" creationId="{D0AA1288-0B29-459A-886A-1840A29434CB}"/>
          </ac:spMkLst>
        </pc:spChg>
        <pc:spChg chg="mod">
          <ac:chgData name="Cassie Goodwin" userId="eb6a9716-27b2-46fb-9208-de707c5d1eb7" providerId="ADAL" clId="{1216E4D0-AE29-4468-8757-ED3AE44C9890}" dt="2026-04-28T17:24:49.433" v="1086" actId="1076"/>
          <ac:spMkLst>
            <pc:docMk/>
            <pc:sldMk cId="218328749" sldId="298"/>
            <ac:spMk id="27" creationId="{2D2D8DFA-EAF7-4DC1-9E22-3B35AB439049}"/>
          </ac:spMkLst>
        </pc:spChg>
      </pc:sldChg>
      <pc:sldChg chg="modSp mod">
        <pc:chgData name="Cassie Goodwin" userId="eb6a9716-27b2-46fb-9208-de707c5d1eb7" providerId="ADAL" clId="{1216E4D0-AE29-4468-8757-ED3AE44C9890}" dt="2026-04-15T17:46:21.261" v="588" actId="6549"/>
        <pc:sldMkLst>
          <pc:docMk/>
          <pc:sldMk cId="24505595" sldId="309"/>
        </pc:sldMkLst>
        <pc:spChg chg="mod">
          <ac:chgData name="Cassie Goodwin" userId="eb6a9716-27b2-46fb-9208-de707c5d1eb7" providerId="ADAL" clId="{1216E4D0-AE29-4468-8757-ED3AE44C9890}" dt="2026-04-15T17:46:21.261" v="588" actId="6549"/>
          <ac:spMkLst>
            <pc:docMk/>
            <pc:sldMk cId="24505595" sldId="309"/>
            <ac:spMk id="2" creationId="{28DCFD4F-BE44-B7C0-A452-93C83B988E74}"/>
          </ac:spMkLst>
        </pc:spChg>
      </pc:sldChg>
      <pc:sldChg chg="addSp delSp modSp mod">
        <pc:chgData name="Cassie Goodwin" userId="eb6a9716-27b2-46fb-9208-de707c5d1eb7" providerId="ADAL" clId="{1216E4D0-AE29-4468-8757-ED3AE44C9890}" dt="2026-04-28T17:27:56.399" v="1211" actId="1076"/>
        <pc:sldMkLst>
          <pc:docMk/>
          <pc:sldMk cId="1677577699" sldId="319"/>
        </pc:sldMkLst>
        <pc:spChg chg="mod">
          <ac:chgData name="Cassie Goodwin" userId="eb6a9716-27b2-46fb-9208-de707c5d1eb7" providerId="ADAL" clId="{1216E4D0-AE29-4468-8757-ED3AE44C9890}" dt="2026-04-28T17:27:53.346" v="1210" actId="1076"/>
          <ac:spMkLst>
            <pc:docMk/>
            <pc:sldMk cId="1677577699" sldId="319"/>
            <ac:spMk id="2" creationId="{F3A8AAF2-CD86-9B70-5E48-29FE1F620B2C}"/>
          </ac:spMkLst>
        </pc:spChg>
        <pc:spChg chg="mod">
          <ac:chgData name="Cassie Goodwin" userId="eb6a9716-27b2-46fb-9208-de707c5d1eb7" providerId="ADAL" clId="{1216E4D0-AE29-4468-8757-ED3AE44C9890}" dt="2026-04-28T17:27:24.913" v="1203" actId="20577"/>
          <ac:spMkLst>
            <pc:docMk/>
            <pc:sldMk cId="1677577699" sldId="319"/>
            <ac:spMk id="7" creationId="{54E04CBE-9309-24EB-BDF5-C8580946F2D9}"/>
          </ac:spMkLst>
        </pc:spChg>
        <pc:spChg chg="mod">
          <ac:chgData name="Cassie Goodwin" userId="eb6a9716-27b2-46fb-9208-de707c5d1eb7" providerId="ADAL" clId="{1216E4D0-AE29-4468-8757-ED3AE44C9890}" dt="2026-04-28T17:26:57.314" v="1174" actId="20577"/>
          <ac:spMkLst>
            <pc:docMk/>
            <pc:sldMk cId="1677577699" sldId="319"/>
            <ac:spMk id="8" creationId="{C5B71AEA-D266-3DDE-6BF9-73F22378B2DA}"/>
          </ac:spMkLst>
        </pc:spChg>
        <pc:grpChg chg="mod">
          <ac:chgData name="Cassie Goodwin" userId="eb6a9716-27b2-46fb-9208-de707c5d1eb7" providerId="ADAL" clId="{1216E4D0-AE29-4468-8757-ED3AE44C9890}" dt="2026-04-28T17:27:56.399" v="1211" actId="1076"/>
          <ac:grpSpMkLst>
            <pc:docMk/>
            <pc:sldMk cId="1677577699" sldId="319"/>
            <ac:grpSpMk id="13" creationId="{792076B6-E962-95A7-9B10-1CFD61C5F5A9}"/>
          </ac:grpSpMkLst>
        </pc:grpChg>
        <pc:picChg chg="add mod modCrop">
          <ac:chgData name="Cassie Goodwin" userId="eb6a9716-27b2-46fb-9208-de707c5d1eb7" providerId="ADAL" clId="{1216E4D0-AE29-4468-8757-ED3AE44C9890}" dt="2026-04-28T17:27:43.045" v="1209" actId="732"/>
          <ac:picMkLst>
            <pc:docMk/>
            <pc:sldMk cId="1677577699" sldId="319"/>
            <ac:picMk id="11" creationId="{3AD98351-9A26-836F-55DA-F8C6480127EE}"/>
          </ac:picMkLst>
        </pc:picChg>
      </pc:sldChg>
      <pc:sldChg chg="mod modShow">
        <pc:chgData name="Cassie Goodwin" userId="eb6a9716-27b2-46fb-9208-de707c5d1eb7" providerId="ADAL" clId="{1216E4D0-AE29-4468-8757-ED3AE44C9890}" dt="2026-04-28T17:28:10.766" v="1212" actId="729"/>
        <pc:sldMkLst>
          <pc:docMk/>
          <pc:sldMk cId="3181528069" sldId="321"/>
        </pc:sldMkLst>
      </pc:sldChg>
      <pc:sldChg chg="ord">
        <pc:chgData name="Cassie Goodwin" userId="eb6a9716-27b2-46fb-9208-de707c5d1eb7" providerId="ADAL" clId="{1216E4D0-AE29-4468-8757-ED3AE44C9890}" dt="2026-04-28T17:58:49.843" v="1418"/>
        <pc:sldMkLst>
          <pc:docMk/>
          <pc:sldMk cId="1129626165" sldId="336"/>
        </pc:sldMkLst>
      </pc:sldChg>
      <pc:sldChg chg="del">
        <pc:chgData name="Cassie Goodwin" userId="eb6a9716-27b2-46fb-9208-de707c5d1eb7" providerId="ADAL" clId="{1216E4D0-AE29-4468-8757-ED3AE44C9890}" dt="2026-04-28T17:25:37.865" v="1087" actId="47"/>
        <pc:sldMkLst>
          <pc:docMk/>
          <pc:sldMk cId="3797243870" sldId="337"/>
        </pc:sldMkLst>
      </pc:sldChg>
      <pc:sldChg chg="modSp mod">
        <pc:chgData name="Cassie Goodwin" userId="eb6a9716-27b2-46fb-9208-de707c5d1eb7" providerId="ADAL" clId="{1216E4D0-AE29-4468-8757-ED3AE44C9890}" dt="2026-04-28T18:00:49.929" v="1419" actId="20577"/>
        <pc:sldMkLst>
          <pc:docMk/>
          <pc:sldMk cId="2629171025" sldId="338"/>
        </pc:sldMkLst>
        <pc:spChg chg="mod">
          <ac:chgData name="Cassie Goodwin" userId="eb6a9716-27b2-46fb-9208-de707c5d1eb7" providerId="ADAL" clId="{1216E4D0-AE29-4468-8757-ED3AE44C9890}" dt="2026-04-28T18:00:49.929" v="1419" actId="20577"/>
          <ac:spMkLst>
            <pc:docMk/>
            <pc:sldMk cId="2629171025" sldId="338"/>
            <ac:spMk id="9" creationId="{75983636-089A-EB0A-26E6-8735BB419A19}"/>
          </ac:spMkLst>
        </pc:spChg>
      </pc:sldChg>
      <pc:sldChg chg="addSp delSp modSp mod">
        <pc:chgData name="Cassie Goodwin" userId="eb6a9716-27b2-46fb-9208-de707c5d1eb7" providerId="ADAL" clId="{1216E4D0-AE29-4468-8757-ED3AE44C9890}" dt="2026-04-15T21:35:44.386" v="990" actId="1076"/>
        <pc:sldMkLst>
          <pc:docMk/>
          <pc:sldMk cId="3731204480" sldId="340"/>
        </pc:sldMkLst>
        <pc:spChg chg="mod">
          <ac:chgData name="Cassie Goodwin" userId="eb6a9716-27b2-46fb-9208-de707c5d1eb7" providerId="ADAL" clId="{1216E4D0-AE29-4468-8757-ED3AE44C9890}" dt="2026-04-15T21:32:43.167" v="921" actId="20577"/>
          <ac:spMkLst>
            <pc:docMk/>
            <pc:sldMk cId="3731204480" sldId="340"/>
            <ac:spMk id="2" creationId="{20CE7D34-82B2-D3C7-7048-18262CCFEF1B}"/>
          </ac:spMkLst>
        </pc:spChg>
        <pc:spChg chg="mod">
          <ac:chgData name="Cassie Goodwin" userId="eb6a9716-27b2-46fb-9208-de707c5d1eb7" providerId="ADAL" clId="{1216E4D0-AE29-4468-8757-ED3AE44C9890}" dt="2026-04-15T21:33:37.976" v="950" actId="21"/>
          <ac:spMkLst>
            <pc:docMk/>
            <pc:sldMk cId="3731204480" sldId="340"/>
            <ac:spMk id="7" creationId="{613B6B8C-DC36-42B8-720E-CFA924FABA3E}"/>
          </ac:spMkLst>
        </pc:spChg>
        <pc:spChg chg="mod">
          <ac:chgData name="Cassie Goodwin" userId="eb6a9716-27b2-46fb-9208-de707c5d1eb7" providerId="ADAL" clId="{1216E4D0-AE29-4468-8757-ED3AE44C9890}" dt="2026-04-15T21:33:43.462" v="953" actId="21"/>
          <ac:spMkLst>
            <pc:docMk/>
            <pc:sldMk cId="3731204480" sldId="340"/>
            <ac:spMk id="8" creationId="{3B7EAB9F-629D-8212-9E7D-E26EEC1F9219}"/>
          </ac:spMkLst>
        </pc:spChg>
        <pc:spChg chg="add mod">
          <ac:chgData name="Cassie Goodwin" userId="eb6a9716-27b2-46fb-9208-de707c5d1eb7" providerId="ADAL" clId="{1216E4D0-AE29-4468-8757-ED3AE44C9890}" dt="2026-04-15T21:35:44.386" v="990" actId="1076"/>
          <ac:spMkLst>
            <pc:docMk/>
            <pc:sldMk cId="3731204480" sldId="340"/>
            <ac:spMk id="14" creationId="{FC3FC99B-CFE9-7D0B-BB69-AF6EF01106D5}"/>
          </ac:spMkLst>
        </pc:spChg>
        <pc:spChg chg="add mod">
          <ac:chgData name="Cassie Goodwin" userId="eb6a9716-27b2-46fb-9208-de707c5d1eb7" providerId="ADAL" clId="{1216E4D0-AE29-4468-8757-ED3AE44C9890}" dt="2026-04-15T21:35:44.386" v="990" actId="1076"/>
          <ac:spMkLst>
            <pc:docMk/>
            <pc:sldMk cId="3731204480" sldId="340"/>
            <ac:spMk id="15" creationId="{BD209301-87DA-D186-A06E-8062A8A8EC36}"/>
          </ac:spMkLst>
        </pc:spChg>
        <pc:spChg chg="add mod">
          <ac:chgData name="Cassie Goodwin" userId="eb6a9716-27b2-46fb-9208-de707c5d1eb7" providerId="ADAL" clId="{1216E4D0-AE29-4468-8757-ED3AE44C9890}" dt="2026-04-15T21:35:44.386" v="990" actId="1076"/>
          <ac:spMkLst>
            <pc:docMk/>
            <pc:sldMk cId="3731204480" sldId="340"/>
            <ac:spMk id="16" creationId="{8F70921B-1FB6-8A90-1269-E00325F1D3FC}"/>
          </ac:spMkLst>
        </pc:spChg>
        <pc:spChg chg="add mod">
          <ac:chgData name="Cassie Goodwin" userId="eb6a9716-27b2-46fb-9208-de707c5d1eb7" providerId="ADAL" clId="{1216E4D0-AE29-4468-8757-ED3AE44C9890}" dt="2026-04-15T21:35:44.386" v="990" actId="1076"/>
          <ac:spMkLst>
            <pc:docMk/>
            <pc:sldMk cId="3731204480" sldId="340"/>
            <ac:spMk id="17" creationId="{1A4EBB83-A711-81D9-11ED-AD128C0B10D0}"/>
          </ac:spMkLst>
        </pc:spChg>
        <pc:spChg chg="add mod">
          <ac:chgData name="Cassie Goodwin" userId="eb6a9716-27b2-46fb-9208-de707c5d1eb7" providerId="ADAL" clId="{1216E4D0-AE29-4468-8757-ED3AE44C9890}" dt="2026-04-15T21:35:44.386" v="990" actId="1076"/>
          <ac:spMkLst>
            <pc:docMk/>
            <pc:sldMk cId="3731204480" sldId="340"/>
            <ac:spMk id="18" creationId="{15D857D4-D620-5353-EEB5-12C504360189}"/>
          </ac:spMkLst>
        </pc:spChg>
        <pc:spChg chg="add mod">
          <ac:chgData name="Cassie Goodwin" userId="eb6a9716-27b2-46fb-9208-de707c5d1eb7" providerId="ADAL" clId="{1216E4D0-AE29-4468-8757-ED3AE44C9890}" dt="2026-04-15T21:35:44.386" v="990" actId="1076"/>
          <ac:spMkLst>
            <pc:docMk/>
            <pc:sldMk cId="3731204480" sldId="340"/>
            <ac:spMk id="19" creationId="{6E663F8E-242C-F33F-474C-D37DC33598D8}"/>
          </ac:spMkLst>
        </pc:spChg>
      </pc:sldChg>
      <pc:sldChg chg="addSp delSp modSp mod ord">
        <pc:chgData name="Cassie Goodwin" userId="eb6a9716-27b2-46fb-9208-de707c5d1eb7" providerId="ADAL" clId="{1216E4D0-AE29-4468-8757-ED3AE44C9890}" dt="2026-04-15T21:44:11.106" v="1073" actId="1076"/>
        <pc:sldMkLst>
          <pc:docMk/>
          <pc:sldMk cId="3229371971" sldId="341"/>
        </pc:sldMkLst>
        <pc:spChg chg="mod">
          <ac:chgData name="Cassie Goodwin" userId="eb6a9716-27b2-46fb-9208-de707c5d1eb7" providerId="ADAL" clId="{1216E4D0-AE29-4468-8757-ED3AE44C9890}" dt="2026-04-15T21:43:47.977" v="1071" actId="20577"/>
          <ac:spMkLst>
            <pc:docMk/>
            <pc:sldMk cId="3229371971" sldId="341"/>
            <ac:spMk id="2" creationId="{4BEED834-0EB4-CA5C-A4DA-4CF7A51F190F}"/>
          </ac:spMkLst>
        </pc:spChg>
        <pc:spChg chg="mod">
          <ac:chgData name="Cassie Goodwin" userId="eb6a9716-27b2-46fb-9208-de707c5d1eb7" providerId="ADAL" clId="{1216E4D0-AE29-4468-8757-ED3AE44C9890}" dt="2026-04-15T21:44:09.121" v="1072" actId="1076"/>
          <ac:spMkLst>
            <pc:docMk/>
            <pc:sldMk cId="3229371971" sldId="341"/>
            <ac:spMk id="6" creationId="{D4DA444F-F7DF-8DF7-9298-4E38A5049DC5}"/>
          </ac:spMkLst>
        </pc:spChg>
        <pc:spChg chg="mod">
          <ac:chgData name="Cassie Goodwin" userId="eb6a9716-27b2-46fb-9208-de707c5d1eb7" providerId="ADAL" clId="{1216E4D0-AE29-4468-8757-ED3AE44C9890}" dt="2026-04-15T21:36:04.186" v="992" actId="21"/>
          <ac:spMkLst>
            <pc:docMk/>
            <pc:sldMk cId="3229371971" sldId="341"/>
            <ac:spMk id="7" creationId="{54ECC692-3CC0-7A4B-9D19-CE82BA96938A}"/>
          </ac:spMkLst>
        </pc:spChg>
        <pc:spChg chg="mod">
          <ac:chgData name="Cassie Goodwin" userId="eb6a9716-27b2-46fb-9208-de707c5d1eb7" providerId="ADAL" clId="{1216E4D0-AE29-4468-8757-ED3AE44C9890}" dt="2026-04-15T21:36:08.454" v="995" actId="21"/>
          <ac:spMkLst>
            <pc:docMk/>
            <pc:sldMk cId="3229371971" sldId="341"/>
            <ac:spMk id="10" creationId="{DC12369C-6CC6-740E-6033-F655EA663FDD}"/>
          </ac:spMkLst>
        </pc:spChg>
        <pc:spChg chg="mod">
          <ac:chgData name="Cassie Goodwin" userId="eb6a9716-27b2-46fb-9208-de707c5d1eb7" providerId="ADAL" clId="{1216E4D0-AE29-4468-8757-ED3AE44C9890}" dt="2026-04-15T21:36:12.844" v="998" actId="21"/>
          <ac:spMkLst>
            <pc:docMk/>
            <pc:sldMk cId="3229371971" sldId="341"/>
            <ac:spMk id="12" creationId="{A9BF56E9-F15A-56D9-449B-25D7A6E307B4}"/>
          </ac:spMkLst>
        </pc:spChg>
        <pc:spChg chg="add mod">
          <ac:chgData name="Cassie Goodwin" userId="eb6a9716-27b2-46fb-9208-de707c5d1eb7" providerId="ADAL" clId="{1216E4D0-AE29-4468-8757-ED3AE44C9890}" dt="2026-04-15T21:44:09.121" v="1072" actId="1076"/>
          <ac:spMkLst>
            <pc:docMk/>
            <pc:sldMk cId="3229371971" sldId="341"/>
            <ac:spMk id="13" creationId="{A55661EA-61CD-C644-4652-7AF22DCE391D}"/>
          </ac:spMkLst>
        </pc:spChg>
        <pc:spChg chg="add mod">
          <ac:chgData name="Cassie Goodwin" userId="eb6a9716-27b2-46fb-9208-de707c5d1eb7" providerId="ADAL" clId="{1216E4D0-AE29-4468-8757-ED3AE44C9890}" dt="2026-04-15T21:44:09.121" v="1072" actId="1076"/>
          <ac:spMkLst>
            <pc:docMk/>
            <pc:sldMk cId="3229371971" sldId="341"/>
            <ac:spMk id="14" creationId="{09B08CD1-5F3E-AC70-E0ED-F0501E976931}"/>
          </ac:spMkLst>
        </pc:spChg>
        <pc:spChg chg="add mod">
          <ac:chgData name="Cassie Goodwin" userId="eb6a9716-27b2-46fb-9208-de707c5d1eb7" providerId="ADAL" clId="{1216E4D0-AE29-4468-8757-ED3AE44C9890}" dt="2026-04-15T21:44:09.121" v="1072" actId="1076"/>
          <ac:spMkLst>
            <pc:docMk/>
            <pc:sldMk cId="3229371971" sldId="341"/>
            <ac:spMk id="16" creationId="{CEEEC715-A99B-E0A6-1779-1A713570823D}"/>
          </ac:spMkLst>
        </pc:spChg>
        <pc:spChg chg="add mod">
          <ac:chgData name="Cassie Goodwin" userId="eb6a9716-27b2-46fb-9208-de707c5d1eb7" providerId="ADAL" clId="{1216E4D0-AE29-4468-8757-ED3AE44C9890}" dt="2026-04-15T21:44:09.121" v="1072" actId="1076"/>
          <ac:spMkLst>
            <pc:docMk/>
            <pc:sldMk cId="3229371971" sldId="341"/>
            <ac:spMk id="17" creationId="{3098F718-E3C4-8FE3-4F33-9A664632A568}"/>
          </ac:spMkLst>
        </pc:spChg>
        <pc:spChg chg="add mod">
          <ac:chgData name="Cassie Goodwin" userId="eb6a9716-27b2-46fb-9208-de707c5d1eb7" providerId="ADAL" clId="{1216E4D0-AE29-4468-8757-ED3AE44C9890}" dt="2026-04-15T21:44:09.121" v="1072" actId="1076"/>
          <ac:spMkLst>
            <pc:docMk/>
            <pc:sldMk cId="3229371971" sldId="341"/>
            <ac:spMk id="18" creationId="{62803BD0-6158-5712-4E99-F45CE5843D78}"/>
          </ac:spMkLst>
        </pc:spChg>
        <pc:picChg chg="add mod">
          <ac:chgData name="Cassie Goodwin" userId="eb6a9716-27b2-46fb-9208-de707c5d1eb7" providerId="ADAL" clId="{1216E4D0-AE29-4468-8757-ED3AE44C9890}" dt="2026-04-15T21:44:11.106" v="1073" actId="1076"/>
          <ac:picMkLst>
            <pc:docMk/>
            <pc:sldMk cId="3229371971" sldId="341"/>
            <ac:picMk id="19" creationId="{6A1552AB-C2A8-BDF8-7FD6-60DB0A5FDD88}"/>
          </ac:picMkLst>
        </pc:picChg>
      </pc:sldChg>
      <pc:sldChg chg="modSp mod">
        <pc:chgData name="Cassie Goodwin" userId="eb6a9716-27b2-46fb-9208-de707c5d1eb7" providerId="ADAL" clId="{1216E4D0-AE29-4468-8757-ED3AE44C9890}" dt="2026-04-28T18:00:55.953" v="1420" actId="20577"/>
        <pc:sldMkLst>
          <pc:docMk/>
          <pc:sldMk cId="493360045" sldId="344"/>
        </pc:sldMkLst>
        <pc:spChg chg="mod">
          <ac:chgData name="Cassie Goodwin" userId="eb6a9716-27b2-46fb-9208-de707c5d1eb7" providerId="ADAL" clId="{1216E4D0-AE29-4468-8757-ED3AE44C9890}" dt="2026-04-28T18:00:55.953" v="1420" actId="20577"/>
          <ac:spMkLst>
            <pc:docMk/>
            <pc:sldMk cId="493360045" sldId="344"/>
            <ac:spMk id="9" creationId="{F7B15A60-BF05-9CEA-36DA-8894CC333426}"/>
          </ac:spMkLst>
        </pc:spChg>
      </pc:sldChg>
      <pc:sldChg chg="addSp delSp modSp mod ord">
        <pc:chgData name="Cassie Goodwin" userId="eb6a9716-27b2-46fb-9208-de707c5d1eb7" providerId="ADAL" clId="{1216E4D0-AE29-4468-8757-ED3AE44C9890}" dt="2026-04-15T20:39:47.316" v="616" actId="20577"/>
        <pc:sldMkLst>
          <pc:docMk/>
          <pc:sldMk cId="1751257199" sldId="345"/>
        </pc:sldMkLst>
        <pc:spChg chg="mod">
          <ac:chgData name="Cassie Goodwin" userId="eb6a9716-27b2-46fb-9208-de707c5d1eb7" providerId="ADAL" clId="{1216E4D0-AE29-4468-8757-ED3AE44C9890}" dt="2026-04-15T20:39:29.530" v="615" actId="20577"/>
          <ac:spMkLst>
            <pc:docMk/>
            <pc:sldMk cId="1751257199" sldId="345"/>
            <ac:spMk id="2" creationId="{BB0BB2F2-BD63-7789-05BB-754427457125}"/>
          </ac:spMkLst>
        </pc:spChg>
        <pc:spChg chg="mod">
          <ac:chgData name="Cassie Goodwin" userId="eb6a9716-27b2-46fb-9208-de707c5d1eb7" providerId="ADAL" clId="{1216E4D0-AE29-4468-8757-ED3AE44C9890}" dt="2026-04-15T17:24:51.387" v="184" actId="1076"/>
          <ac:spMkLst>
            <pc:docMk/>
            <pc:sldMk cId="1751257199" sldId="345"/>
            <ac:spMk id="6" creationId="{07AD3448-2860-A8CB-D1D9-4B87F1218844}"/>
          </ac:spMkLst>
        </pc:spChg>
        <pc:spChg chg="mod">
          <ac:chgData name="Cassie Goodwin" userId="eb6a9716-27b2-46fb-9208-de707c5d1eb7" providerId="ADAL" clId="{1216E4D0-AE29-4468-8757-ED3AE44C9890}" dt="2026-04-15T17:36:38.475" v="521" actId="1076"/>
          <ac:spMkLst>
            <pc:docMk/>
            <pc:sldMk cId="1751257199" sldId="345"/>
            <ac:spMk id="7" creationId="{323CDC45-4025-F598-A01A-C5592B1E267F}"/>
          </ac:spMkLst>
        </pc:spChg>
        <pc:spChg chg="mod">
          <ac:chgData name="Cassie Goodwin" userId="eb6a9716-27b2-46fb-9208-de707c5d1eb7" providerId="ADAL" clId="{1216E4D0-AE29-4468-8757-ED3AE44C9890}" dt="2026-04-15T17:25:18.639" v="187" actId="1076"/>
          <ac:spMkLst>
            <pc:docMk/>
            <pc:sldMk cId="1751257199" sldId="345"/>
            <ac:spMk id="8" creationId="{62BF916A-F7DE-A06A-6842-C242AF26B903}"/>
          </ac:spMkLst>
        </pc:spChg>
        <pc:spChg chg="mod">
          <ac:chgData name="Cassie Goodwin" userId="eb6a9716-27b2-46fb-9208-de707c5d1eb7" providerId="ADAL" clId="{1216E4D0-AE29-4468-8757-ED3AE44C9890}" dt="2026-04-15T17:38:01.175" v="544" actId="1076"/>
          <ac:spMkLst>
            <pc:docMk/>
            <pc:sldMk cId="1751257199" sldId="345"/>
            <ac:spMk id="9" creationId="{FFBCB4A5-63B6-E5AF-CBB2-BBC00D67066D}"/>
          </ac:spMkLst>
        </pc:spChg>
        <pc:spChg chg="mod">
          <ac:chgData name="Cassie Goodwin" userId="eb6a9716-27b2-46fb-9208-de707c5d1eb7" providerId="ADAL" clId="{1216E4D0-AE29-4468-8757-ED3AE44C9890}" dt="2026-04-15T17:36:57.307" v="524" actId="1076"/>
          <ac:spMkLst>
            <pc:docMk/>
            <pc:sldMk cId="1751257199" sldId="345"/>
            <ac:spMk id="10" creationId="{746DAAD9-3BF5-CAD2-422C-C032FF7E12B5}"/>
          </ac:spMkLst>
        </pc:spChg>
        <pc:spChg chg="mod">
          <ac:chgData name="Cassie Goodwin" userId="eb6a9716-27b2-46fb-9208-de707c5d1eb7" providerId="ADAL" clId="{1216E4D0-AE29-4468-8757-ED3AE44C9890}" dt="2026-04-15T17:37:36.547" v="538" actId="1076"/>
          <ac:spMkLst>
            <pc:docMk/>
            <pc:sldMk cId="1751257199" sldId="345"/>
            <ac:spMk id="11" creationId="{E4264D2F-7B08-0C4D-6238-611750F51713}"/>
          </ac:spMkLst>
        </pc:spChg>
        <pc:spChg chg="add mod">
          <ac:chgData name="Cassie Goodwin" userId="eb6a9716-27b2-46fb-9208-de707c5d1eb7" providerId="ADAL" clId="{1216E4D0-AE29-4468-8757-ED3AE44C9890}" dt="2026-04-15T17:37:23.602" v="537" actId="255"/>
          <ac:spMkLst>
            <pc:docMk/>
            <pc:sldMk cId="1751257199" sldId="345"/>
            <ac:spMk id="12" creationId="{3DC76BE2-DD72-B0F6-E8AF-618415122711}"/>
          </ac:spMkLst>
        </pc:spChg>
        <pc:spChg chg="add mod">
          <ac:chgData name="Cassie Goodwin" userId="eb6a9716-27b2-46fb-9208-de707c5d1eb7" providerId="ADAL" clId="{1216E4D0-AE29-4468-8757-ED3AE44C9890}" dt="2026-04-15T17:37:48.320" v="543" actId="20577"/>
          <ac:spMkLst>
            <pc:docMk/>
            <pc:sldMk cId="1751257199" sldId="345"/>
            <ac:spMk id="13" creationId="{83E68078-FFDA-2C87-0BA6-D2B210B8BB59}"/>
          </ac:spMkLst>
        </pc:spChg>
        <pc:spChg chg="mod">
          <ac:chgData name="Cassie Goodwin" userId="eb6a9716-27b2-46fb-9208-de707c5d1eb7" providerId="ADAL" clId="{1216E4D0-AE29-4468-8757-ED3AE44C9890}" dt="2026-04-15T17:38:39.029" v="550" actId="20577"/>
          <ac:spMkLst>
            <pc:docMk/>
            <pc:sldMk cId="1751257199" sldId="345"/>
            <ac:spMk id="14" creationId="{A549AD42-10D1-8D7C-9ED2-D289E13E14EF}"/>
          </ac:spMkLst>
        </pc:spChg>
        <pc:spChg chg="add mod">
          <ac:chgData name="Cassie Goodwin" userId="eb6a9716-27b2-46fb-9208-de707c5d1eb7" providerId="ADAL" clId="{1216E4D0-AE29-4468-8757-ED3AE44C9890}" dt="2026-04-15T17:38:23.323" v="548" actId="207"/>
          <ac:spMkLst>
            <pc:docMk/>
            <pc:sldMk cId="1751257199" sldId="345"/>
            <ac:spMk id="15" creationId="{D4D34DE0-BCA7-91F3-F46F-BC2879FF4EF8}"/>
          </ac:spMkLst>
        </pc:spChg>
        <pc:spChg chg="mod">
          <ac:chgData name="Cassie Goodwin" userId="eb6a9716-27b2-46fb-9208-de707c5d1eb7" providerId="ADAL" clId="{1216E4D0-AE29-4468-8757-ED3AE44C9890}" dt="2026-04-15T20:39:47.316" v="616" actId="20577"/>
          <ac:spMkLst>
            <pc:docMk/>
            <pc:sldMk cId="1751257199" sldId="345"/>
            <ac:spMk id="23" creationId="{7D121C59-E789-2AAC-8058-E3CCA296EDEB}"/>
          </ac:spMkLst>
        </pc:spChg>
        <pc:spChg chg="mod">
          <ac:chgData name="Cassie Goodwin" userId="eb6a9716-27b2-46fb-9208-de707c5d1eb7" providerId="ADAL" clId="{1216E4D0-AE29-4468-8757-ED3AE44C9890}" dt="2026-04-15T17:27:48.938" v="265" actId="20577"/>
          <ac:spMkLst>
            <pc:docMk/>
            <pc:sldMk cId="1751257199" sldId="345"/>
            <ac:spMk id="35" creationId="{96092884-AFE7-99D8-66A3-65363A446194}"/>
          </ac:spMkLst>
        </pc:spChg>
        <pc:picChg chg="add mod">
          <ac:chgData name="Cassie Goodwin" userId="eb6a9716-27b2-46fb-9208-de707c5d1eb7" providerId="ADAL" clId="{1216E4D0-AE29-4468-8757-ED3AE44C9890}" dt="2026-04-15T17:26:46.044" v="232" actId="1076"/>
          <ac:picMkLst>
            <pc:docMk/>
            <pc:sldMk cId="1751257199" sldId="345"/>
            <ac:picMk id="5" creationId="{3D30CCBF-0681-D5F6-7B5B-9BEBE29C7E9C}"/>
          </ac:picMkLst>
        </pc:picChg>
        <pc:picChg chg="mod">
          <ac:chgData name="Cassie Goodwin" userId="eb6a9716-27b2-46fb-9208-de707c5d1eb7" providerId="ADAL" clId="{1216E4D0-AE29-4468-8757-ED3AE44C9890}" dt="2026-04-15T17:25:18.639" v="187" actId="1076"/>
          <ac:picMkLst>
            <pc:docMk/>
            <pc:sldMk cId="1751257199" sldId="345"/>
            <ac:picMk id="18" creationId="{C24F6BE2-4E3D-13A6-B519-558ED2F65FE0}"/>
          </ac:picMkLst>
        </pc:picChg>
        <pc:picChg chg="mod">
          <ac:chgData name="Cassie Goodwin" userId="eb6a9716-27b2-46fb-9208-de707c5d1eb7" providerId="ADAL" clId="{1216E4D0-AE29-4468-8757-ED3AE44C9890}" dt="2026-04-15T17:38:44.422" v="551" actId="1076"/>
          <ac:picMkLst>
            <pc:docMk/>
            <pc:sldMk cId="1751257199" sldId="345"/>
            <ac:picMk id="19" creationId="{7BBCFF86-DA31-FB9C-1908-2CCE4DAF9ED2}"/>
          </ac:picMkLst>
        </pc:picChg>
        <pc:picChg chg="mod">
          <ac:chgData name="Cassie Goodwin" userId="eb6a9716-27b2-46fb-9208-de707c5d1eb7" providerId="ADAL" clId="{1216E4D0-AE29-4468-8757-ED3AE44C9890}" dt="2026-04-15T17:25:18.639" v="187" actId="1076"/>
          <ac:picMkLst>
            <pc:docMk/>
            <pc:sldMk cId="1751257199" sldId="345"/>
            <ac:picMk id="20" creationId="{8D67A8E0-A8A9-0189-38C7-9B2E8458D48D}"/>
          </ac:picMkLst>
        </pc:picChg>
        <pc:picChg chg="mod">
          <ac:chgData name="Cassie Goodwin" userId="eb6a9716-27b2-46fb-9208-de707c5d1eb7" providerId="ADAL" clId="{1216E4D0-AE29-4468-8757-ED3AE44C9890}" dt="2026-04-15T17:38:46.850" v="552" actId="1076"/>
          <ac:picMkLst>
            <pc:docMk/>
            <pc:sldMk cId="1751257199" sldId="345"/>
            <ac:picMk id="22" creationId="{DE84E25B-31C4-D43D-F204-9F322BC12498}"/>
          </ac:picMkLst>
        </pc:picChg>
        <pc:picChg chg="mod">
          <ac:chgData name="Cassie Goodwin" userId="eb6a9716-27b2-46fb-9208-de707c5d1eb7" providerId="ADAL" clId="{1216E4D0-AE29-4468-8757-ED3AE44C9890}" dt="2026-04-15T17:24:46.284" v="182" actId="1076"/>
          <ac:picMkLst>
            <pc:docMk/>
            <pc:sldMk cId="1751257199" sldId="345"/>
            <ac:picMk id="26" creationId="{E25C7434-A727-7E7C-C8ED-9B00E6C3F693}"/>
          </ac:picMkLst>
        </pc:picChg>
        <pc:picChg chg="mod">
          <ac:chgData name="Cassie Goodwin" userId="eb6a9716-27b2-46fb-9208-de707c5d1eb7" providerId="ADAL" clId="{1216E4D0-AE29-4468-8757-ED3AE44C9890}" dt="2026-04-15T17:26:57.907" v="234" actId="1076"/>
          <ac:picMkLst>
            <pc:docMk/>
            <pc:sldMk cId="1751257199" sldId="345"/>
            <ac:picMk id="27" creationId="{7CCB779B-925B-40E1-3576-1D5D260C64EC}"/>
          </ac:picMkLst>
        </pc:picChg>
        <pc:picChg chg="mod">
          <ac:chgData name="Cassie Goodwin" userId="eb6a9716-27b2-46fb-9208-de707c5d1eb7" providerId="ADAL" clId="{1216E4D0-AE29-4468-8757-ED3AE44C9890}" dt="2026-04-15T17:26:50.842" v="233" actId="1076"/>
          <ac:picMkLst>
            <pc:docMk/>
            <pc:sldMk cId="1751257199" sldId="345"/>
            <ac:picMk id="28" creationId="{33E437D2-7F5C-3264-EA67-21D11BC4064A}"/>
          </ac:picMkLst>
        </pc:picChg>
        <pc:picChg chg="mod">
          <ac:chgData name="Cassie Goodwin" userId="eb6a9716-27b2-46fb-9208-de707c5d1eb7" providerId="ADAL" clId="{1216E4D0-AE29-4468-8757-ED3AE44C9890}" dt="2026-04-15T17:36:57.307" v="524" actId="1076"/>
          <ac:picMkLst>
            <pc:docMk/>
            <pc:sldMk cId="1751257199" sldId="345"/>
            <ac:picMk id="30" creationId="{BE4AE3F3-58D2-72F1-286E-2D1A8A4BB1E4}"/>
          </ac:picMkLst>
        </pc:picChg>
        <pc:picChg chg="mod">
          <ac:chgData name="Cassie Goodwin" userId="eb6a9716-27b2-46fb-9208-de707c5d1eb7" providerId="ADAL" clId="{1216E4D0-AE29-4468-8757-ED3AE44C9890}" dt="2026-04-15T17:37:36.547" v="538" actId="1076"/>
          <ac:picMkLst>
            <pc:docMk/>
            <pc:sldMk cId="1751257199" sldId="345"/>
            <ac:picMk id="32" creationId="{4982FA5C-6CA6-9C0A-20B1-12068C532391}"/>
          </ac:picMkLst>
        </pc:picChg>
        <pc:picChg chg="mod">
          <ac:chgData name="Cassie Goodwin" userId="eb6a9716-27b2-46fb-9208-de707c5d1eb7" providerId="ADAL" clId="{1216E4D0-AE29-4468-8757-ED3AE44C9890}" dt="2026-04-15T17:38:01.175" v="544" actId="1076"/>
          <ac:picMkLst>
            <pc:docMk/>
            <pc:sldMk cId="1751257199" sldId="345"/>
            <ac:picMk id="34" creationId="{45FF1608-CD92-3C42-1946-D18D4AFC6EB7}"/>
          </ac:picMkLst>
        </pc:picChg>
        <pc:picChg chg="mod">
          <ac:chgData name="Cassie Goodwin" userId="eb6a9716-27b2-46fb-9208-de707c5d1eb7" providerId="ADAL" clId="{1216E4D0-AE29-4468-8757-ED3AE44C9890}" dt="2026-04-15T17:24:46.284" v="182" actId="1076"/>
          <ac:picMkLst>
            <pc:docMk/>
            <pc:sldMk cId="1751257199" sldId="345"/>
            <ac:picMk id="36" creationId="{8C173360-D870-BA77-59D3-96DB3A3F8D5E}"/>
          </ac:picMkLst>
        </pc:picChg>
        <pc:picChg chg="mod">
          <ac:chgData name="Cassie Goodwin" userId="eb6a9716-27b2-46fb-9208-de707c5d1eb7" providerId="ADAL" clId="{1216E4D0-AE29-4468-8757-ED3AE44C9890}" dt="2026-04-15T17:38:55.280" v="553" actId="1076"/>
          <ac:picMkLst>
            <pc:docMk/>
            <pc:sldMk cId="1751257199" sldId="345"/>
            <ac:picMk id="42" creationId="{E78F3798-ABF5-7776-33C5-28BD9FD37A12}"/>
          </ac:picMkLst>
        </pc:picChg>
        <pc:picChg chg="mod">
          <ac:chgData name="Cassie Goodwin" userId="eb6a9716-27b2-46fb-9208-de707c5d1eb7" providerId="ADAL" clId="{1216E4D0-AE29-4468-8757-ED3AE44C9890}" dt="2026-04-15T17:24:46.284" v="182" actId="1076"/>
          <ac:picMkLst>
            <pc:docMk/>
            <pc:sldMk cId="1751257199" sldId="345"/>
            <ac:picMk id="43" creationId="{245A4011-0173-7B32-44D3-22C86C3252EE}"/>
          </ac:picMkLst>
        </pc:picChg>
        <pc:picChg chg="mod">
          <ac:chgData name="Cassie Goodwin" userId="eb6a9716-27b2-46fb-9208-de707c5d1eb7" providerId="ADAL" clId="{1216E4D0-AE29-4468-8757-ED3AE44C9890}" dt="2026-04-15T17:24:46.284" v="182" actId="1076"/>
          <ac:picMkLst>
            <pc:docMk/>
            <pc:sldMk cId="1751257199" sldId="345"/>
            <ac:picMk id="44" creationId="{95BE64BD-DC43-DC27-17D2-A054AA3BFD7D}"/>
          </ac:picMkLst>
        </pc:picChg>
      </pc:sldChg>
      <pc:sldChg chg="del">
        <pc:chgData name="Cassie Goodwin" userId="eb6a9716-27b2-46fb-9208-de707c5d1eb7" providerId="ADAL" clId="{1216E4D0-AE29-4468-8757-ED3AE44C9890}" dt="2026-04-28T17:25:37.865" v="1087" actId="47"/>
        <pc:sldMkLst>
          <pc:docMk/>
          <pc:sldMk cId="359165001" sldId="347"/>
        </pc:sldMkLst>
      </pc:sldChg>
      <pc:sldChg chg="addSp delSp modSp new mod">
        <pc:chgData name="Cassie Goodwin" userId="eb6a9716-27b2-46fb-9208-de707c5d1eb7" providerId="ADAL" clId="{1216E4D0-AE29-4468-8757-ED3AE44C9890}" dt="2026-04-15T21:02:24.757" v="828" actId="732"/>
        <pc:sldMkLst>
          <pc:docMk/>
          <pc:sldMk cId="198322241" sldId="348"/>
        </pc:sldMkLst>
        <pc:spChg chg="mod">
          <ac:chgData name="Cassie Goodwin" userId="eb6a9716-27b2-46fb-9208-de707c5d1eb7" providerId="ADAL" clId="{1216E4D0-AE29-4468-8757-ED3AE44C9890}" dt="2026-04-15T17:28:36.321" v="299" actId="20577"/>
          <ac:spMkLst>
            <pc:docMk/>
            <pc:sldMk cId="198322241" sldId="348"/>
            <ac:spMk id="2" creationId="{3AA134F9-3594-D82D-10CB-19D6B7F02180}"/>
          </ac:spMkLst>
        </pc:spChg>
        <pc:spChg chg="mod">
          <ac:chgData name="Cassie Goodwin" userId="eb6a9716-27b2-46fb-9208-de707c5d1eb7" providerId="ADAL" clId="{1216E4D0-AE29-4468-8757-ED3AE44C9890}" dt="2026-04-15T17:30:53.306" v="406" actId="20577"/>
          <ac:spMkLst>
            <pc:docMk/>
            <pc:sldMk cId="198322241" sldId="348"/>
            <ac:spMk id="5" creationId="{3732466D-0A8C-553A-4C91-FDBB24CC3A20}"/>
          </ac:spMkLst>
        </pc:spChg>
        <pc:spChg chg="add mod">
          <ac:chgData name="Cassie Goodwin" userId="eb6a9716-27b2-46fb-9208-de707c5d1eb7" providerId="ADAL" clId="{1216E4D0-AE29-4468-8757-ED3AE44C9890}" dt="2026-04-15T20:48:30.421" v="787" actId="1037"/>
          <ac:spMkLst>
            <pc:docMk/>
            <pc:sldMk cId="198322241" sldId="348"/>
            <ac:spMk id="17" creationId="{DDB63F3E-0D85-39CA-CE26-57753367D9B5}"/>
          </ac:spMkLst>
        </pc:spChg>
        <pc:spChg chg="add mod">
          <ac:chgData name="Cassie Goodwin" userId="eb6a9716-27b2-46fb-9208-de707c5d1eb7" providerId="ADAL" clId="{1216E4D0-AE29-4468-8757-ED3AE44C9890}" dt="2026-04-15T20:48:30.421" v="787" actId="1037"/>
          <ac:spMkLst>
            <pc:docMk/>
            <pc:sldMk cId="198322241" sldId="348"/>
            <ac:spMk id="18" creationId="{1294E4FC-CB34-7E95-EB86-0C87B674830B}"/>
          </ac:spMkLst>
        </pc:spChg>
        <pc:spChg chg="add mod">
          <ac:chgData name="Cassie Goodwin" userId="eb6a9716-27b2-46fb-9208-de707c5d1eb7" providerId="ADAL" clId="{1216E4D0-AE29-4468-8757-ED3AE44C9890}" dt="2026-04-15T20:48:30.421" v="787" actId="1037"/>
          <ac:spMkLst>
            <pc:docMk/>
            <pc:sldMk cId="198322241" sldId="348"/>
            <ac:spMk id="19" creationId="{7A516BA3-1AD4-5388-3AB1-E766BAA563D4}"/>
          </ac:spMkLst>
        </pc:spChg>
        <pc:spChg chg="add mod">
          <ac:chgData name="Cassie Goodwin" userId="eb6a9716-27b2-46fb-9208-de707c5d1eb7" providerId="ADAL" clId="{1216E4D0-AE29-4468-8757-ED3AE44C9890}" dt="2026-04-15T21:01:48.457" v="821" actId="1076"/>
          <ac:spMkLst>
            <pc:docMk/>
            <pc:sldMk cId="198322241" sldId="348"/>
            <ac:spMk id="20" creationId="{758F0196-8DD7-6725-5A06-99252E3679F6}"/>
          </ac:spMkLst>
        </pc:spChg>
        <pc:spChg chg="add mod">
          <ac:chgData name="Cassie Goodwin" userId="eb6a9716-27b2-46fb-9208-de707c5d1eb7" providerId="ADAL" clId="{1216E4D0-AE29-4468-8757-ED3AE44C9890}" dt="2026-04-15T20:48:30.421" v="787" actId="1037"/>
          <ac:spMkLst>
            <pc:docMk/>
            <pc:sldMk cId="198322241" sldId="348"/>
            <ac:spMk id="21" creationId="{86E0B8F1-1173-99C0-BDCE-0EDC865B54E3}"/>
          </ac:spMkLst>
        </pc:spChg>
        <pc:spChg chg="add mod">
          <ac:chgData name="Cassie Goodwin" userId="eb6a9716-27b2-46fb-9208-de707c5d1eb7" providerId="ADAL" clId="{1216E4D0-AE29-4468-8757-ED3AE44C9890}" dt="2026-04-15T20:48:30.421" v="787" actId="1037"/>
          <ac:spMkLst>
            <pc:docMk/>
            <pc:sldMk cId="198322241" sldId="348"/>
            <ac:spMk id="22" creationId="{2CF5B361-BD44-CEE2-C8BB-BED735D26441}"/>
          </ac:spMkLst>
        </pc:spChg>
        <pc:spChg chg="add mod">
          <ac:chgData name="Cassie Goodwin" userId="eb6a9716-27b2-46fb-9208-de707c5d1eb7" providerId="ADAL" clId="{1216E4D0-AE29-4468-8757-ED3AE44C9890}" dt="2026-04-15T20:48:30.421" v="787" actId="1037"/>
          <ac:spMkLst>
            <pc:docMk/>
            <pc:sldMk cId="198322241" sldId="348"/>
            <ac:spMk id="23" creationId="{B1BCBB44-DE87-3C9C-568D-A987FE503784}"/>
          </ac:spMkLst>
        </pc:spChg>
        <pc:spChg chg="add mod">
          <ac:chgData name="Cassie Goodwin" userId="eb6a9716-27b2-46fb-9208-de707c5d1eb7" providerId="ADAL" clId="{1216E4D0-AE29-4468-8757-ED3AE44C9890}" dt="2026-04-15T20:48:30.421" v="787" actId="1037"/>
          <ac:spMkLst>
            <pc:docMk/>
            <pc:sldMk cId="198322241" sldId="348"/>
            <ac:spMk id="24" creationId="{8E65F580-B180-F886-A07F-542162F4EA2C}"/>
          </ac:spMkLst>
        </pc:spChg>
        <pc:picChg chg="add mod">
          <ac:chgData name="Cassie Goodwin" userId="eb6a9716-27b2-46fb-9208-de707c5d1eb7" providerId="ADAL" clId="{1216E4D0-AE29-4468-8757-ED3AE44C9890}" dt="2026-04-15T20:43:06.311" v="692" actId="1076"/>
          <ac:picMkLst>
            <pc:docMk/>
            <pc:sldMk cId="198322241" sldId="348"/>
            <ac:picMk id="16" creationId="{AB840C7B-DC87-1AFD-470A-F3D370F5E93C}"/>
          </ac:picMkLst>
        </pc:picChg>
        <pc:picChg chg="add mod ord modCrop">
          <ac:chgData name="Cassie Goodwin" userId="eb6a9716-27b2-46fb-9208-de707c5d1eb7" providerId="ADAL" clId="{1216E4D0-AE29-4468-8757-ED3AE44C9890}" dt="2026-04-15T21:02:24.757" v="828" actId="732"/>
          <ac:picMkLst>
            <pc:docMk/>
            <pc:sldMk cId="198322241" sldId="348"/>
            <ac:picMk id="26" creationId="{CEF91388-ED53-6E82-7108-A831AF85606B}"/>
          </ac:picMkLst>
        </pc:picChg>
      </pc:sldChg>
      <pc:sldChg chg="addSp delSp modSp add mod">
        <pc:chgData name="Cassie Goodwin" userId="eb6a9716-27b2-46fb-9208-de707c5d1eb7" providerId="ADAL" clId="{1216E4D0-AE29-4468-8757-ED3AE44C9890}" dt="2026-04-15T21:04:57.584" v="856" actId="732"/>
        <pc:sldMkLst>
          <pc:docMk/>
          <pc:sldMk cId="1752782237" sldId="349"/>
        </pc:sldMkLst>
        <pc:spChg chg="mod">
          <ac:chgData name="Cassie Goodwin" userId="eb6a9716-27b2-46fb-9208-de707c5d1eb7" providerId="ADAL" clId="{1216E4D0-AE29-4468-8757-ED3AE44C9890}" dt="2026-04-15T17:31:31.170" v="426" actId="20577"/>
          <ac:spMkLst>
            <pc:docMk/>
            <pc:sldMk cId="1752782237" sldId="349"/>
            <ac:spMk id="2" creationId="{5AFEAAEC-A339-3038-00B8-C55D37473F4D}"/>
          </ac:spMkLst>
        </pc:spChg>
        <pc:spChg chg="mod">
          <ac:chgData name="Cassie Goodwin" userId="eb6a9716-27b2-46fb-9208-de707c5d1eb7" providerId="ADAL" clId="{1216E4D0-AE29-4468-8757-ED3AE44C9890}" dt="2026-04-15T17:31:45.122" v="433" actId="20577"/>
          <ac:spMkLst>
            <pc:docMk/>
            <pc:sldMk cId="1752782237" sldId="349"/>
            <ac:spMk id="5" creationId="{25FD358A-7894-3C9A-AE55-AE7FC544A70D}"/>
          </ac:spMkLst>
        </pc:spChg>
        <pc:spChg chg="add mod">
          <ac:chgData name="Cassie Goodwin" userId="eb6a9716-27b2-46fb-9208-de707c5d1eb7" providerId="ADAL" clId="{1216E4D0-AE29-4468-8757-ED3AE44C9890}" dt="2026-04-15T20:48:53.455" v="792" actId="1037"/>
          <ac:spMkLst>
            <pc:docMk/>
            <pc:sldMk cId="1752782237" sldId="349"/>
            <ac:spMk id="11" creationId="{8EA39951-363D-793E-F586-DDBE438FC9C3}"/>
          </ac:spMkLst>
        </pc:spChg>
        <pc:spChg chg="add mod">
          <ac:chgData name="Cassie Goodwin" userId="eb6a9716-27b2-46fb-9208-de707c5d1eb7" providerId="ADAL" clId="{1216E4D0-AE29-4468-8757-ED3AE44C9890}" dt="2026-04-15T20:48:53.455" v="792" actId="1037"/>
          <ac:spMkLst>
            <pc:docMk/>
            <pc:sldMk cId="1752782237" sldId="349"/>
            <ac:spMk id="12" creationId="{B529FDAB-39DA-AA09-714F-D515DD847114}"/>
          </ac:spMkLst>
        </pc:spChg>
        <pc:spChg chg="add mod">
          <ac:chgData name="Cassie Goodwin" userId="eb6a9716-27b2-46fb-9208-de707c5d1eb7" providerId="ADAL" clId="{1216E4D0-AE29-4468-8757-ED3AE44C9890}" dt="2026-04-15T20:48:53.455" v="792" actId="1037"/>
          <ac:spMkLst>
            <pc:docMk/>
            <pc:sldMk cId="1752782237" sldId="349"/>
            <ac:spMk id="13" creationId="{9C8F4DC0-1CBF-BA17-2F26-5207EA0C0100}"/>
          </ac:spMkLst>
        </pc:spChg>
        <pc:spChg chg="add mod">
          <ac:chgData name="Cassie Goodwin" userId="eb6a9716-27b2-46fb-9208-de707c5d1eb7" providerId="ADAL" clId="{1216E4D0-AE29-4468-8757-ED3AE44C9890}" dt="2026-04-15T21:04:41.151" v="852" actId="1036"/>
          <ac:spMkLst>
            <pc:docMk/>
            <pc:sldMk cId="1752782237" sldId="349"/>
            <ac:spMk id="14" creationId="{E64E4AC0-EDCD-2B15-28D9-0678BEE4FFA6}"/>
          </ac:spMkLst>
        </pc:spChg>
        <pc:spChg chg="add mod">
          <ac:chgData name="Cassie Goodwin" userId="eb6a9716-27b2-46fb-9208-de707c5d1eb7" providerId="ADAL" clId="{1216E4D0-AE29-4468-8757-ED3AE44C9890}" dt="2026-04-15T20:48:53.455" v="792" actId="1037"/>
          <ac:spMkLst>
            <pc:docMk/>
            <pc:sldMk cId="1752782237" sldId="349"/>
            <ac:spMk id="15" creationId="{83D78F6A-59BA-00F5-DD22-64FD23BD9F3A}"/>
          </ac:spMkLst>
        </pc:spChg>
        <pc:spChg chg="add mod">
          <ac:chgData name="Cassie Goodwin" userId="eb6a9716-27b2-46fb-9208-de707c5d1eb7" providerId="ADAL" clId="{1216E4D0-AE29-4468-8757-ED3AE44C9890}" dt="2026-04-15T20:48:53.455" v="792" actId="1037"/>
          <ac:spMkLst>
            <pc:docMk/>
            <pc:sldMk cId="1752782237" sldId="349"/>
            <ac:spMk id="16" creationId="{03887C3B-A426-308D-B7B7-F0F74ECE4FCB}"/>
          </ac:spMkLst>
        </pc:spChg>
        <pc:spChg chg="add mod">
          <ac:chgData name="Cassie Goodwin" userId="eb6a9716-27b2-46fb-9208-de707c5d1eb7" providerId="ADAL" clId="{1216E4D0-AE29-4468-8757-ED3AE44C9890}" dt="2026-04-15T20:48:53.455" v="792" actId="1037"/>
          <ac:spMkLst>
            <pc:docMk/>
            <pc:sldMk cId="1752782237" sldId="349"/>
            <ac:spMk id="17" creationId="{237FB2D5-5E62-7C73-3558-8161B20D62E3}"/>
          </ac:spMkLst>
        </pc:spChg>
        <pc:spChg chg="add mod">
          <ac:chgData name="Cassie Goodwin" userId="eb6a9716-27b2-46fb-9208-de707c5d1eb7" providerId="ADAL" clId="{1216E4D0-AE29-4468-8757-ED3AE44C9890}" dt="2026-04-15T20:48:53.455" v="792" actId="1037"/>
          <ac:spMkLst>
            <pc:docMk/>
            <pc:sldMk cId="1752782237" sldId="349"/>
            <ac:spMk id="18" creationId="{50F68509-8476-8BBE-C16F-7423AE66645A}"/>
          </ac:spMkLst>
        </pc:spChg>
        <pc:picChg chg="add mod">
          <ac:chgData name="Cassie Goodwin" userId="eb6a9716-27b2-46fb-9208-de707c5d1eb7" providerId="ADAL" clId="{1216E4D0-AE29-4468-8757-ED3AE44C9890}" dt="2026-04-15T17:32:42.967" v="444"/>
          <ac:picMkLst>
            <pc:docMk/>
            <pc:sldMk cId="1752782237" sldId="349"/>
            <ac:picMk id="10" creationId="{DE42E071-DF8D-A61A-46CB-2DDCEF730576}"/>
          </ac:picMkLst>
        </pc:picChg>
        <pc:picChg chg="add mod ord modCrop">
          <ac:chgData name="Cassie Goodwin" userId="eb6a9716-27b2-46fb-9208-de707c5d1eb7" providerId="ADAL" clId="{1216E4D0-AE29-4468-8757-ED3AE44C9890}" dt="2026-04-15T21:04:57.584" v="856" actId="732"/>
          <ac:picMkLst>
            <pc:docMk/>
            <pc:sldMk cId="1752782237" sldId="349"/>
            <ac:picMk id="20" creationId="{C3DA1130-8E18-1B41-FF26-59C7CBAA88B9}"/>
          </ac:picMkLst>
        </pc:picChg>
      </pc:sldChg>
      <pc:sldChg chg="addSp delSp modSp add mod">
        <pc:chgData name="Cassie Goodwin" userId="eb6a9716-27b2-46fb-9208-de707c5d1eb7" providerId="ADAL" clId="{1216E4D0-AE29-4468-8757-ED3AE44C9890}" dt="2026-04-15T21:06:36.629" v="889" actId="732"/>
        <pc:sldMkLst>
          <pc:docMk/>
          <pc:sldMk cId="4133078899" sldId="351"/>
        </pc:sldMkLst>
        <pc:spChg chg="mod">
          <ac:chgData name="Cassie Goodwin" userId="eb6a9716-27b2-46fb-9208-de707c5d1eb7" providerId="ADAL" clId="{1216E4D0-AE29-4468-8757-ED3AE44C9890}" dt="2026-04-15T17:34:38.620" v="493" actId="20577"/>
          <ac:spMkLst>
            <pc:docMk/>
            <pc:sldMk cId="4133078899" sldId="351"/>
            <ac:spMk id="2" creationId="{DD273576-3CAD-6D74-E916-C01271080702}"/>
          </ac:spMkLst>
        </pc:spChg>
        <pc:spChg chg="mod">
          <ac:chgData name="Cassie Goodwin" userId="eb6a9716-27b2-46fb-9208-de707c5d1eb7" providerId="ADAL" clId="{1216E4D0-AE29-4468-8757-ED3AE44C9890}" dt="2026-04-15T17:34:51.137" v="496" actId="20577"/>
          <ac:spMkLst>
            <pc:docMk/>
            <pc:sldMk cId="4133078899" sldId="351"/>
            <ac:spMk id="5" creationId="{C5131733-02FA-21DE-DB24-4461DBA06A5E}"/>
          </ac:spMkLst>
        </pc:spChg>
        <pc:spChg chg="add mod">
          <ac:chgData name="Cassie Goodwin" userId="eb6a9716-27b2-46fb-9208-de707c5d1eb7" providerId="ADAL" clId="{1216E4D0-AE29-4468-8757-ED3AE44C9890}" dt="2026-04-15T20:46:24.731" v="768" actId="1076"/>
          <ac:spMkLst>
            <pc:docMk/>
            <pc:sldMk cId="4133078899" sldId="351"/>
            <ac:spMk id="13" creationId="{CF326804-2F4B-13AC-7194-B02401D3EEBC}"/>
          </ac:spMkLst>
        </pc:spChg>
        <pc:spChg chg="add mod">
          <ac:chgData name="Cassie Goodwin" userId="eb6a9716-27b2-46fb-9208-de707c5d1eb7" providerId="ADAL" clId="{1216E4D0-AE29-4468-8757-ED3AE44C9890}" dt="2026-04-15T20:47:40.073" v="780" actId="113"/>
          <ac:spMkLst>
            <pc:docMk/>
            <pc:sldMk cId="4133078899" sldId="351"/>
            <ac:spMk id="14" creationId="{1ED03ABD-2117-60E1-5A59-FFB11E7CEE6A}"/>
          </ac:spMkLst>
        </pc:spChg>
        <pc:spChg chg="add mod">
          <ac:chgData name="Cassie Goodwin" userId="eb6a9716-27b2-46fb-9208-de707c5d1eb7" providerId="ADAL" clId="{1216E4D0-AE29-4468-8757-ED3AE44C9890}" dt="2026-04-15T20:47:44.958" v="782" actId="1076"/>
          <ac:spMkLst>
            <pc:docMk/>
            <pc:sldMk cId="4133078899" sldId="351"/>
            <ac:spMk id="15" creationId="{8677BCCF-C36A-16F4-ABEF-31011699702D}"/>
          </ac:spMkLst>
        </pc:spChg>
        <pc:spChg chg="add mod">
          <ac:chgData name="Cassie Goodwin" userId="eb6a9716-27b2-46fb-9208-de707c5d1eb7" providerId="ADAL" clId="{1216E4D0-AE29-4468-8757-ED3AE44C9890}" dt="2026-04-15T20:45:44.186" v="763" actId="113"/>
          <ac:spMkLst>
            <pc:docMk/>
            <pc:sldMk cId="4133078899" sldId="351"/>
            <ac:spMk id="16" creationId="{BECFB15D-33FC-7CDC-E22D-3563C6C05A28}"/>
          </ac:spMkLst>
        </pc:spChg>
        <pc:spChg chg="add mod ord">
          <ac:chgData name="Cassie Goodwin" userId="eb6a9716-27b2-46fb-9208-de707c5d1eb7" providerId="ADAL" clId="{1216E4D0-AE29-4468-8757-ED3AE44C9890}" dt="2026-04-15T21:06:16.725" v="873" actId="1076"/>
          <ac:spMkLst>
            <pc:docMk/>
            <pc:sldMk cId="4133078899" sldId="351"/>
            <ac:spMk id="18" creationId="{20D22C40-670E-4308-F118-9F3E2C74F8E0}"/>
          </ac:spMkLst>
        </pc:spChg>
        <pc:spChg chg="add mod ord">
          <ac:chgData name="Cassie Goodwin" userId="eb6a9716-27b2-46fb-9208-de707c5d1eb7" providerId="ADAL" clId="{1216E4D0-AE29-4468-8757-ED3AE44C9890}" dt="2026-04-15T20:47:32.442" v="778" actId="167"/>
          <ac:spMkLst>
            <pc:docMk/>
            <pc:sldMk cId="4133078899" sldId="351"/>
            <ac:spMk id="19" creationId="{3138443D-4D2D-119E-8EBE-359207B25473}"/>
          </ac:spMkLst>
        </pc:spChg>
        <pc:spChg chg="add mod ord">
          <ac:chgData name="Cassie Goodwin" userId="eb6a9716-27b2-46fb-9208-de707c5d1eb7" providerId="ADAL" clId="{1216E4D0-AE29-4468-8757-ED3AE44C9890}" dt="2026-04-15T20:47:32.442" v="778" actId="167"/>
          <ac:spMkLst>
            <pc:docMk/>
            <pc:sldMk cId="4133078899" sldId="351"/>
            <ac:spMk id="20" creationId="{E4E08BB9-E575-28C0-3DD2-64934E31792E}"/>
          </ac:spMkLst>
        </pc:spChg>
        <pc:spChg chg="add mod ord">
          <ac:chgData name="Cassie Goodwin" userId="eb6a9716-27b2-46fb-9208-de707c5d1eb7" providerId="ADAL" clId="{1216E4D0-AE29-4468-8757-ED3AE44C9890}" dt="2026-04-15T20:48:00.976" v="783" actId="207"/>
          <ac:spMkLst>
            <pc:docMk/>
            <pc:sldMk cId="4133078899" sldId="351"/>
            <ac:spMk id="21" creationId="{52D2DDE3-7B43-2BE5-FCD3-373C45C79232}"/>
          </ac:spMkLst>
        </pc:spChg>
        <pc:picChg chg="add mod modCrop">
          <ac:chgData name="Cassie Goodwin" userId="eb6a9716-27b2-46fb-9208-de707c5d1eb7" providerId="ADAL" clId="{1216E4D0-AE29-4468-8757-ED3AE44C9890}" dt="2026-04-15T17:36:20.717" v="519" actId="1076"/>
          <ac:picMkLst>
            <pc:docMk/>
            <pc:sldMk cId="4133078899" sldId="351"/>
            <ac:picMk id="12" creationId="{998D66E4-8BC2-E518-8BB4-7ABDBC7BEBFC}"/>
          </ac:picMkLst>
        </pc:picChg>
        <pc:picChg chg="add mod ord modCrop">
          <ac:chgData name="Cassie Goodwin" userId="eb6a9716-27b2-46fb-9208-de707c5d1eb7" providerId="ADAL" clId="{1216E4D0-AE29-4468-8757-ED3AE44C9890}" dt="2026-04-15T21:06:36.629" v="889" actId="732"/>
          <ac:picMkLst>
            <pc:docMk/>
            <pc:sldMk cId="4133078899" sldId="351"/>
            <ac:picMk id="23" creationId="{519E9457-7E57-C3A8-5316-FADE9C220726}"/>
          </ac:picMkLst>
        </pc:picChg>
      </pc:sldChg>
      <pc:sldChg chg="addSp delSp modSp new mod">
        <pc:chgData name="Cassie Goodwin" userId="eb6a9716-27b2-46fb-9208-de707c5d1eb7" providerId="ADAL" clId="{1216E4D0-AE29-4468-8757-ED3AE44C9890}" dt="2026-04-28T18:03:13.382" v="1422" actId="6549"/>
        <pc:sldMkLst>
          <pc:docMk/>
          <pc:sldMk cId="3266325066" sldId="352"/>
        </pc:sldMkLst>
        <pc:spChg chg="mod">
          <ac:chgData name="Cassie Goodwin" userId="eb6a9716-27b2-46fb-9208-de707c5d1eb7" providerId="ADAL" clId="{1216E4D0-AE29-4468-8757-ED3AE44C9890}" dt="2026-04-28T18:03:13.382" v="1422" actId="6549"/>
          <ac:spMkLst>
            <pc:docMk/>
            <pc:sldMk cId="3266325066" sldId="352"/>
            <ac:spMk id="2" creationId="{0D12511F-A9C3-8492-7DF1-5F1F68104BDD}"/>
          </ac:spMkLst>
        </pc:spChg>
        <pc:spChg chg="add mod">
          <ac:chgData name="Cassie Goodwin" userId="eb6a9716-27b2-46fb-9208-de707c5d1eb7" providerId="ADAL" clId="{1216E4D0-AE29-4468-8757-ED3AE44C9890}" dt="2026-04-15T17:45:06.476" v="580" actId="1076"/>
          <ac:spMkLst>
            <pc:docMk/>
            <pc:sldMk cId="3266325066" sldId="352"/>
            <ac:spMk id="13" creationId="{DEED987A-79BF-8BDB-98E4-7BCE2544F7D4}"/>
          </ac:spMkLst>
        </pc:spChg>
        <pc:spChg chg="add mod">
          <ac:chgData name="Cassie Goodwin" userId="eb6a9716-27b2-46fb-9208-de707c5d1eb7" providerId="ADAL" clId="{1216E4D0-AE29-4468-8757-ED3AE44C9890}" dt="2026-04-15T17:44:20.351" v="575"/>
          <ac:spMkLst>
            <pc:docMk/>
            <pc:sldMk cId="3266325066" sldId="352"/>
            <ac:spMk id="14" creationId="{817F456E-BA2C-11E3-3F41-F0C8FFE30767}"/>
          </ac:spMkLst>
        </pc:spChg>
        <pc:spChg chg="add mod">
          <ac:chgData name="Cassie Goodwin" userId="eb6a9716-27b2-46fb-9208-de707c5d1eb7" providerId="ADAL" clId="{1216E4D0-AE29-4468-8757-ED3AE44C9890}" dt="2026-04-15T17:44:35.488" v="577" actId="1076"/>
          <ac:spMkLst>
            <pc:docMk/>
            <pc:sldMk cId="3266325066" sldId="352"/>
            <ac:spMk id="16" creationId="{1879393E-692E-C1BA-9640-D116F3084989}"/>
          </ac:spMkLst>
        </pc:spChg>
        <pc:spChg chg="add mod">
          <ac:chgData name="Cassie Goodwin" userId="eb6a9716-27b2-46fb-9208-de707c5d1eb7" providerId="ADAL" clId="{1216E4D0-AE29-4468-8757-ED3AE44C9890}" dt="2026-04-15T17:45:15.162" v="581" actId="1076"/>
          <ac:spMkLst>
            <pc:docMk/>
            <pc:sldMk cId="3266325066" sldId="352"/>
            <ac:spMk id="17" creationId="{80773E2B-AB3C-37F4-6459-E81B88AA8BF2}"/>
          </ac:spMkLst>
        </pc:spChg>
        <pc:spChg chg="add mod">
          <ac:chgData name="Cassie Goodwin" userId="eb6a9716-27b2-46fb-9208-de707c5d1eb7" providerId="ADAL" clId="{1216E4D0-AE29-4468-8757-ED3AE44C9890}" dt="2026-04-15T17:44:52.899" v="579" actId="1076"/>
          <ac:spMkLst>
            <pc:docMk/>
            <pc:sldMk cId="3266325066" sldId="352"/>
            <ac:spMk id="19" creationId="{4CFEE204-A3CB-9540-511F-529EED0B2754}"/>
          </ac:spMkLst>
        </pc:spChg>
        <pc:spChg chg="add mod">
          <ac:chgData name="Cassie Goodwin" userId="eb6a9716-27b2-46fb-9208-de707c5d1eb7" providerId="ADAL" clId="{1216E4D0-AE29-4468-8757-ED3AE44C9890}" dt="2026-04-15T17:45:33.748" v="584" actId="1076"/>
          <ac:spMkLst>
            <pc:docMk/>
            <pc:sldMk cId="3266325066" sldId="352"/>
            <ac:spMk id="20" creationId="{A68BB7CA-8B4D-97C6-DCAA-C74A4D66F661}"/>
          </ac:spMkLst>
        </pc:spChg>
        <pc:picChg chg="add mod modCrop">
          <ac:chgData name="Cassie Goodwin" userId="eb6a9716-27b2-46fb-9208-de707c5d1eb7" providerId="ADAL" clId="{1216E4D0-AE29-4468-8757-ED3AE44C9890}" dt="2026-04-15T17:45:42.912" v="585" actId="732"/>
          <ac:picMkLst>
            <pc:docMk/>
            <pc:sldMk cId="3266325066" sldId="352"/>
            <ac:picMk id="7" creationId="{992AA655-CE4C-08AD-D92F-C456512A69DE}"/>
          </ac:picMkLst>
        </pc:picChg>
        <pc:picChg chg="add mod modCrop">
          <ac:chgData name="Cassie Goodwin" userId="eb6a9716-27b2-46fb-9208-de707c5d1eb7" providerId="ADAL" clId="{1216E4D0-AE29-4468-8757-ED3AE44C9890}" dt="2026-04-15T17:45:46.391" v="586" actId="732"/>
          <ac:picMkLst>
            <pc:docMk/>
            <pc:sldMk cId="3266325066" sldId="352"/>
            <ac:picMk id="9" creationId="{59BC191F-D10C-A0BA-9239-02B1E31EC9CF}"/>
          </ac:picMkLst>
        </pc:picChg>
        <pc:picChg chg="add mod modCrop">
          <ac:chgData name="Cassie Goodwin" userId="eb6a9716-27b2-46fb-9208-de707c5d1eb7" providerId="ADAL" clId="{1216E4D0-AE29-4468-8757-ED3AE44C9890}" dt="2026-04-15T17:45:50.089" v="587" actId="732"/>
          <ac:picMkLst>
            <pc:docMk/>
            <pc:sldMk cId="3266325066" sldId="352"/>
            <ac:picMk id="11" creationId="{37D56630-EACC-F4CC-29FA-93451965F552}"/>
          </ac:picMkLst>
        </pc:picChg>
        <pc:picChg chg="add mod">
          <ac:chgData name="Cassie Goodwin" userId="eb6a9716-27b2-46fb-9208-de707c5d1eb7" providerId="ADAL" clId="{1216E4D0-AE29-4468-8757-ED3AE44C9890}" dt="2026-04-15T17:44:20.351" v="575"/>
          <ac:picMkLst>
            <pc:docMk/>
            <pc:sldMk cId="3266325066" sldId="352"/>
            <ac:picMk id="15" creationId="{505C1E46-DBA9-FE38-7830-2B52A3D173D1}"/>
          </ac:picMkLst>
        </pc:picChg>
        <pc:picChg chg="add mod">
          <ac:chgData name="Cassie Goodwin" userId="eb6a9716-27b2-46fb-9208-de707c5d1eb7" providerId="ADAL" clId="{1216E4D0-AE29-4468-8757-ED3AE44C9890}" dt="2026-04-15T17:45:15.162" v="581" actId="1076"/>
          <ac:picMkLst>
            <pc:docMk/>
            <pc:sldMk cId="3266325066" sldId="352"/>
            <ac:picMk id="18" creationId="{415EB8B4-DF6D-6B60-65EE-BDBC4B9960EE}"/>
          </ac:picMkLst>
        </pc:picChg>
        <pc:picChg chg="add mod">
          <ac:chgData name="Cassie Goodwin" userId="eb6a9716-27b2-46fb-9208-de707c5d1eb7" providerId="ADAL" clId="{1216E4D0-AE29-4468-8757-ED3AE44C9890}" dt="2026-04-15T17:45:33.748" v="584" actId="1076"/>
          <ac:picMkLst>
            <pc:docMk/>
            <pc:sldMk cId="3266325066" sldId="352"/>
            <ac:picMk id="21" creationId="{09624BF6-1A7D-F7CC-EEB2-8D035C29BFBA}"/>
          </ac:picMkLst>
        </pc:picChg>
      </pc:sldChg>
      <pc:sldChg chg="add mod modShow">
        <pc:chgData name="Cassie Goodwin" userId="eb6a9716-27b2-46fb-9208-de707c5d1eb7" providerId="ADAL" clId="{1216E4D0-AE29-4468-8757-ED3AE44C9890}" dt="2026-04-16T18:09:26.669" v="1075" actId="729"/>
        <pc:sldMkLst>
          <pc:docMk/>
          <pc:sldMk cId="376545987" sldId="353"/>
        </pc:sldMkLst>
      </pc:sldChg>
      <pc:sldChg chg="add mod modShow">
        <pc:chgData name="Cassie Goodwin" userId="eb6a9716-27b2-46fb-9208-de707c5d1eb7" providerId="ADAL" clId="{1216E4D0-AE29-4468-8757-ED3AE44C9890}" dt="2026-04-16T18:09:28.601" v="1076" actId="729"/>
        <pc:sldMkLst>
          <pc:docMk/>
          <pc:sldMk cId="555256447" sldId="354"/>
        </pc:sldMkLst>
      </pc:sldChg>
      <pc:sldChg chg="add mod modShow">
        <pc:chgData name="Cassie Goodwin" userId="eb6a9716-27b2-46fb-9208-de707c5d1eb7" providerId="ADAL" clId="{1216E4D0-AE29-4468-8757-ED3AE44C9890}" dt="2026-04-28T17:28:39.157" v="1214" actId="729"/>
        <pc:sldMkLst>
          <pc:docMk/>
          <pc:sldMk cId="2617037787" sldId="355"/>
        </pc:sldMkLst>
      </pc:sldChg>
      <pc:sldChg chg="modSp add mod modShow">
        <pc:chgData name="Cassie Goodwin" userId="eb6a9716-27b2-46fb-9208-de707c5d1eb7" providerId="ADAL" clId="{1216E4D0-AE29-4468-8757-ED3AE44C9890}" dt="2026-04-28T17:47:27.567" v="1356" actId="20577"/>
        <pc:sldMkLst>
          <pc:docMk/>
          <pc:sldMk cId="2571684358" sldId="356"/>
        </pc:sldMkLst>
        <pc:spChg chg="mod">
          <ac:chgData name="Cassie Goodwin" userId="eb6a9716-27b2-46fb-9208-de707c5d1eb7" providerId="ADAL" clId="{1216E4D0-AE29-4468-8757-ED3AE44C9890}" dt="2026-04-28T17:47:27.567" v="1356" actId="20577"/>
          <ac:spMkLst>
            <pc:docMk/>
            <pc:sldMk cId="2571684358" sldId="356"/>
            <ac:spMk id="2" creationId="{CD5831E0-88CF-3202-D2ED-2C04FFF8BE27}"/>
          </ac:spMkLst>
        </pc:spChg>
      </pc:sldChg>
      <pc:sldChg chg="add del mod modShow">
        <pc:chgData name="Cassie Goodwin" userId="eb6a9716-27b2-46fb-9208-de707c5d1eb7" providerId="ADAL" clId="{1216E4D0-AE29-4468-8757-ED3AE44C9890}" dt="2026-04-28T17:30:02.621" v="1216" actId="2696"/>
        <pc:sldMkLst>
          <pc:docMk/>
          <pc:sldMk cId="3525823646" sldId="357"/>
        </pc:sldMkLst>
      </pc:sldChg>
      <pc:sldChg chg="add mod modShow">
        <pc:chgData name="Cassie Goodwin" userId="eb6a9716-27b2-46fb-9208-de707c5d1eb7" providerId="ADAL" clId="{1216E4D0-AE29-4468-8757-ED3AE44C9890}" dt="2026-04-28T17:28:39.157" v="1214" actId="729"/>
        <pc:sldMkLst>
          <pc:docMk/>
          <pc:sldMk cId="3454192424" sldId="358"/>
        </pc:sldMkLst>
      </pc:sldChg>
      <pc:sldChg chg="add mod modShow">
        <pc:chgData name="Cassie Goodwin" userId="eb6a9716-27b2-46fb-9208-de707c5d1eb7" providerId="ADAL" clId="{1216E4D0-AE29-4468-8757-ED3AE44C9890}" dt="2026-04-28T17:28:39.157" v="1214" actId="729"/>
        <pc:sldMkLst>
          <pc:docMk/>
          <pc:sldMk cId="38790706" sldId="359"/>
        </pc:sldMkLst>
      </pc:sldChg>
      <pc:sldChg chg="add mod ord modShow">
        <pc:chgData name="Cassie Goodwin" userId="eb6a9716-27b2-46fb-9208-de707c5d1eb7" providerId="ADAL" clId="{1216E4D0-AE29-4468-8757-ED3AE44C9890}" dt="2026-04-28T17:30:49.493" v="1236"/>
        <pc:sldMkLst>
          <pc:docMk/>
          <pc:sldMk cId="4198691849" sldId="360"/>
        </pc:sldMkLst>
      </pc:sldChg>
      <pc:sldChg chg="modSp add mod ord">
        <pc:chgData name="Cassie Goodwin" userId="eb6a9716-27b2-46fb-9208-de707c5d1eb7" providerId="ADAL" clId="{1216E4D0-AE29-4468-8757-ED3AE44C9890}" dt="2026-04-28T17:30:31.660" v="1234"/>
        <pc:sldMkLst>
          <pc:docMk/>
          <pc:sldMk cId="603090896" sldId="361"/>
        </pc:sldMkLst>
        <pc:spChg chg="mod">
          <ac:chgData name="Cassie Goodwin" userId="eb6a9716-27b2-46fb-9208-de707c5d1eb7" providerId="ADAL" clId="{1216E4D0-AE29-4468-8757-ED3AE44C9890}" dt="2026-04-28T17:30:12.897" v="1232" actId="20577"/>
          <ac:spMkLst>
            <pc:docMk/>
            <pc:sldMk cId="603090896" sldId="361"/>
            <ac:spMk id="8" creationId="{CBF1B0BE-D037-B24F-6BB8-687FB18ACBC6}"/>
          </ac:spMkLst>
        </pc:spChg>
      </pc:sldChg>
      <pc:sldChg chg="addSp delSp modSp new mod">
        <pc:chgData name="Cassie Goodwin" userId="eb6a9716-27b2-46fb-9208-de707c5d1eb7" providerId="ADAL" clId="{1216E4D0-AE29-4468-8757-ED3AE44C9890}" dt="2026-04-28T17:58:31.486" v="1416" actId="20577"/>
        <pc:sldMkLst>
          <pc:docMk/>
          <pc:sldMk cId="1156994824" sldId="362"/>
        </pc:sldMkLst>
        <pc:spChg chg="del">
          <ac:chgData name="Cassie Goodwin" userId="eb6a9716-27b2-46fb-9208-de707c5d1eb7" providerId="ADAL" clId="{1216E4D0-AE29-4468-8757-ED3AE44C9890}" dt="2026-04-28T17:56:36.433" v="1359"/>
          <ac:spMkLst>
            <pc:docMk/>
            <pc:sldMk cId="1156994824" sldId="362"/>
            <ac:spMk id="2" creationId="{1A8B0478-0376-BAD4-5DD2-FCCB7E50A3FA}"/>
          </ac:spMkLst>
        </pc:spChg>
        <pc:spChg chg="del">
          <ac:chgData name="Cassie Goodwin" userId="eb6a9716-27b2-46fb-9208-de707c5d1eb7" providerId="ADAL" clId="{1216E4D0-AE29-4468-8757-ED3AE44C9890}" dt="2026-04-28T17:56:45.777" v="1360" actId="478"/>
          <ac:spMkLst>
            <pc:docMk/>
            <pc:sldMk cId="1156994824" sldId="362"/>
            <ac:spMk id="5" creationId="{994E8A3A-7C7B-EBA4-E3A6-CEBB29B8DAFE}"/>
          </ac:spMkLst>
        </pc:spChg>
        <pc:spChg chg="del">
          <ac:chgData name="Cassie Goodwin" userId="eb6a9716-27b2-46fb-9208-de707c5d1eb7" providerId="ADAL" clId="{1216E4D0-AE29-4468-8757-ED3AE44C9890}" dt="2026-04-28T17:58:02.070" v="1379" actId="478"/>
          <ac:spMkLst>
            <pc:docMk/>
            <pc:sldMk cId="1156994824" sldId="362"/>
            <ac:spMk id="6" creationId="{F0F2615B-5539-6540-1DCB-2B0D49E47940}"/>
          </ac:spMkLst>
        </pc:spChg>
        <pc:spChg chg="mod">
          <ac:chgData name="Cassie Goodwin" userId="eb6a9716-27b2-46fb-9208-de707c5d1eb7" providerId="ADAL" clId="{1216E4D0-AE29-4468-8757-ED3AE44C9890}" dt="2026-04-28T17:58:31.486" v="1416" actId="20577"/>
          <ac:spMkLst>
            <pc:docMk/>
            <pc:sldMk cId="1156994824" sldId="362"/>
            <ac:spMk id="7" creationId="{56E4FE10-B232-5C35-B468-FD568E8213B5}"/>
          </ac:spMkLst>
        </pc:spChg>
        <pc:picChg chg="add mod ord modCrop">
          <ac:chgData name="Cassie Goodwin" userId="eb6a9716-27b2-46fb-9208-de707c5d1eb7" providerId="ADAL" clId="{1216E4D0-AE29-4468-8757-ED3AE44C9890}" dt="2026-04-28T17:58:12.949" v="1382" actId="1076"/>
          <ac:picMkLst>
            <pc:docMk/>
            <pc:sldMk cId="1156994824" sldId="362"/>
            <ac:picMk id="10" creationId="{CD34C6DF-EFE1-0E06-1C9B-16C13E545369}"/>
          </ac:picMkLst>
        </pc:picChg>
        <pc:picChg chg="add mod modCrop">
          <ac:chgData name="Cassie Goodwin" userId="eb6a9716-27b2-46fb-9208-de707c5d1eb7" providerId="ADAL" clId="{1216E4D0-AE29-4468-8757-ED3AE44C9890}" dt="2026-04-28T17:58:17.102" v="1383" actId="1076"/>
          <ac:picMkLst>
            <pc:docMk/>
            <pc:sldMk cId="1156994824" sldId="362"/>
            <ac:picMk id="11" creationId="{EC905617-1B82-86BD-0BAF-CEFA3E9B74D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4160520" cy="757000"/>
          </a:xfrm>
          <a:prstGeom prst="rect">
            <a:avLst/>
          </a:prstGeom>
        </p:spPr>
        <p:txBody>
          <a:bodyPr vert="horz" lIns="141067" tIns="70534" rIns="141067" bIns="70534" rtlCol="0"/>
          <a:lstStyle>
            <a:lvl1pPr algn="l">
              <a:defRPr sz="1900"/>
            </a:lvl1pPr>
          </a:lstStyle>
          <a:p>
            <a:endParaRPr lang="en-US"/>
          </a:p>
        </p:txBody>
      </p:sp>
      <p:sp>
        <p:nvSpPr>
          <p:cNvPr id="3" name="Date Placeholder 2"/>
          <p:cNvSpPr>
            <a:spLocks noGrp="1"/>
          </p:cNvSpPr>
          <p:nvPr>
            <p:ph type="dt" idx="1"/>
          </p:nvPr>
        </p:nvSpPr>
        <p:spPr>
          <a:xfrm>
            <a:off x="5438458" y="1"/>
            <a:ext cx="4160520" cy="757000"/>
          </a:xfrm>
          <a:prstGeom prst="rect">
            <a:avLst/>
          </a:prstGeom>
        </p:spPr>
        <p:txBody>
          <a:bodyPr vert="horz" lIns="141067" tIns="70534" rIns="141067" bIns="70534" rtlCol="0"/>
          <a:lstStyle>
            <a:lvl1pPr algn="r">
              <a:defRPr sz="1900"/>
            </a:lvl1pPr>
          </a:lstStyle>
          <a:p>
            <a:fld id="{1AD6EBFD-7599-4E32-9D00-D230F7B3413B}" type="datetimeFigureOut">
              <a:rPr lang="en-US" smtClean="0"/>
              <a:t>4/28/2026</a:t>
            </a:fld>
            <a:endParaRPr lang="en-US"/>
          </a:p>
        </p:txBody>
      </p:sp>
      <p:sp>
        <p:nvSpPr>
          <p:cNvPr id="4" name="Slide Image Placeholder 3"/>
          <p:cNvSpPr>
            <a:spLocks noGrp="1" noRot="1" noChangeAspect="1"/>
          </p:cNvSpPr>
          <p:nvPr>
            <p:ph type="sldImg" idx="2"/>
          </p:nvPr>
        </p:nvSpPr>
        <p:spPr>
          <a:xfrm>
            <a:off x="276225" y="1885950"/>
            <a:ext cx="9048750" cy="5091113"/>
          </a:xfrm>
          <a:prstGeom prst="rect">
            <a:avLst/>
          </a:prstGeom>
          <a:noFill/>
          <a:ln w="12700">
            <a:solidFill>
              <a:prstClr val="black"/>
            </a:solidFill>
          </a:ln>
        </p:spPr>
        <p:txBody>
          <a:bodyPr vert="horz" lIns="141067" tIns="70534" rIns="141067" bIns="70534" rtlCol="0" anchor="ctr"/>
          <a:lstStyle/>
          <a:p>
            <a:endParaRPr lang="en-US"/>
          </a:p>
        </p:txBody>
      </p:sp>
      <p:sp>
        <p:nvSpPr>
          <p:cNvPr id="5" name="Notes Placeholder 4"/>
          <p:cNvSpPr>
            <a:spLocks noGrp="1"/>
          </p:cNvSpPr>
          <p:nvPr>
            <p:ph type="body" sz="quarter" idx="3"/>
          </p:nvPr>
        </p:nvSpPr>
        <p:spPr>
          <a:xfrm>
            <a:off x="960120" y="7260908"/>
            <a:ext cx="7680960" cy="5940743"/>
          </a:xfrm>
          <a:prstGeom prst="rect">
            <a:avLst/>
          </a:prstGeom>
        </p:spPr>
        <p:txBody>
          <a:bodyPr vert="horz" lIns="141067" tIns="70534" rIns="141067" bIns="70534"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14330602"/>
            <a:ext cx="4160520" cy="756998"/>
          </a:xfrm>
          <a:prstGeom prst="rect">
            <a:avLst/>
          </a:prstGeom>
        </p:spPr>
        <p:txBody>
          <a:bodyPr vert="horz" lIns="141067" tIns="70534" rIns="141067" bIns="70534" rtlCol="0" anchor="b"/>
          <a:lstStyle>
            <a:lvl1pPr algn="l">
              <a:defRPr sz="1900"/>
            </a:lvl1pPr>
          </a:lstStyle>
          <a:p>
            <a:endParaRPr lang="en-US"/>
          </a:p>
        </p:txBody>
      </p:sp>
      <p:sp>
        <p:nvSpPr>
          <p:cNvPr id="7" name="Slide Number Placeholder 6"/>
          <p:cNvSpPr>
            <a:spLocks noGrp="1"/>
          </p:cNvSpPr>
          <p:nvPr>
            <p:ph type="sldNum" sz="quarter" idx="5"/>
          </p:nvPr>
        </p:nvSpPr>
        <p:spPr>
          <a:xfrm>
            <a:off x="5438458" y="14330602"/>
            <a:ext cx="4160520" cy="756998"/>
          </a:xfrm>
          <a:prstGeom prst="rect">
            <a:avLst/>
          </a:prstGeom>
        </p:spPr>
        <p:txBody>
          <a:bodyPr vert="horz" lIns="141067" tIns="70534" rIns="141067" bIns="70534" rtlCol="0" anchor="b"/>
          <a:lstStyle>
            <a:lvl1pPr algn="r">
              <a:defRPr sz="1900"/>
            </a:lvl1pPr>
          </a:lstStyle>
          <a:p>
            <a:fld id="{851C6DBA-C8C2-46FE-B005-74AF6DE9A2F6}" type="slidenum">
              <a:rPr lang="en-US" smtClean="0"/>
              <a:t>‹#›</a:t>
            </a:fld>
            <a:endParaRPr lang="en-US"/>
          </a:p>
        </p:txBody>
      </p:sp>
    </p:spTree>
    <p:extLst>
      <p:ext uri="{BB962C8B-B14F-4D97-AF65-F5344CB8AC3E}">
        <p14:creationId xmlns:p14="http://schemas.microsoft.com/office/powerpoint/2010/main" val="1710123386"/>
      </p:ext>
    </p:extLst>
  </p:cSld>
  <p:clrMap bg1="lt1" tx1="dk1" bg2="lt2" tx2="dk2" accent1="accent1" accent2="accent2" accent3="accent3" accent4="accent4" accent5="accent5" accent6="accent6" hlink="hlink" folHlink="folHlink"/>
  <p:notesStyle>
    <a:lvl1pPr marL="0" algn="l" defTabSz="1097280" rtl="0" eaLnBrk="1" latinLnBrk="0" hangingPunct="1">
      <a:defRPr sz="1440" kern="1200">
        <a:solidFill>
          <a:schemeClr val="tx1"/>
        </a:solidFill>
        <a:latin typeface="+mn-lt"/>
        <a:ea typeface="+mn-ea"/>
        <a:cs typeface="+mn-cs"/>
      </a:defRPr>
    </a:lvl1pPr>
    <a:lvl2pPr marL="548640" algn="l" defTabSz="1097280" rtl="0" eaLnBrk="1" latinLnBrk="0" hangingPunct="1">
      <a:defRPr sz="1440" kern="1200">
        <a:solidFill>
          <a:schemeClr val="tx1"/>
        </a:solidFill>
        <a:latin typeface="+mn-lt"/>
        <a:ea typeface="+mn-ea"/>
        <a:cs typeface="+mn-cs"/>
      </a:defRPr>
    </a:lvl2pPr>
    <a:lvl3pPr marL="1097280" algn="l" defTabSz="1097280" rtl="0" eaLnBrk="1" latinLnBrk="0" hangingPunct="1">
      <a:defRPr sz="1440" kern="1200">
        <a:solidFill>
          <a:schemeClr val="tx1"/>
        </a:solidFill>
        <a:latin typeface="+mn-lt"/>
        <a:ea typeface="+mn-ea"/>
        <a:cs typeface="+mn-cs"/>
      </a:defRPr>
    </a:lvl3pPr>
    <a:lvl4pPr marL="1645920" algn="l" defTabSz="1097280" rtl="0" eaLnBrk="1" latinLnBrk="0" hangingPunct="1">
      <a:defRPr sz="1440" kern="1200">
        <a:solidFill>
          <a:schemeClr val="tx1"/>
        </a:solidFill>
        <a:latin typeface="+mn-lt"/>
        <a:ea typeface="+mn-ea"/>
        <a:cs typeface="+mn-cs"/>
      </a:defRPr>
    </a:lvl4pPr>
    <a:lvl5pPr marL="2194560" algn="l" defTabSz="1097280" rtl="0" eaLnBrk="1" latinLnBrk="0" hangingPunct="1">
      <a:defRPr sz="1440" kern="1200">
        <a:solidFill>
          <a:schemeClr val="tx1"/>
        </a:solidFill>
        <a:latin typeface="+mn-lt"/>
        <a:ea typeface="+mn-ea"/>
        <a:cs typeface="+mn-cs"/>
      </a:defRPr>
    </a:lvl5pPr>
    <a:lvl6pPr marL="2743200" algn="l" defTabSz="1097280" rtl="0" eaLnBrk="1" latinLnBrk="0" hangingPunct="1">
      <a:defRPr sz="1440" kern="1200">
        <a:solidFill>
          <a:schemeClr val="tx1"/>
        </a:solidFill>
        <a:latin typeface="+mn-lt"/>
        <a:ea typeface="+mn-ea"/>
        <a:cs typeface="+mn-cs"/>
      </a:defRPr>
    </a:lvl6pPr>
    <a:lvl7pPr marL="3291840" algn="l" defTabSz="1097280" rtl="0" eaLnBrk="1" latinLnBrk="0" hangingPunct="1">
      <a:defRPr sz="1440" kern="1200">
        <a:solidFill>
          <a:schemeClr val="tx1"/>
        </a:solidFill>
        <a:latin typeface="+mn-lt"/>
        <a:ea typeface="+mn-ea"/>
        <a:cs typeface="+mn-cs"/>
      </a:defRPr>
    </a:lvl7pPr>
    <a:lvl8pPr marL="3840480" algn="l" defTabSz="1097280" rtl="0" eaLnBrk="1" latinLnBrk="0" hangingPunct="1">
      <a:defRPr sz="1440" kern="1200">
        <a:solidFill>
          <a:schemeClr val="tx1"/>
        </a:solidFill>
        <a:latin typeface="+mn-lt"/>
        <a:ea typeface="+mn-ea"/>
        <a:cs typeface="+mn-cs"/>
      </a:defRPr>
    </a:lvl8pPr>
    <a:lvl9pPr marL="4389120" algn="l" defTabSz="1097280" rtl="0" eaLnBrk="1" latinLnBrk="0" hangingPunct="1">
      <a:defRPr sz="144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51C6DBA-C8C2-46FE-B005-74AF6DE9A2F6}" type="slidenum">
              <a:rPr lang="en-US" smtClean="0"/>
              <a:t>1</a:t>
            </a:fld>
            <a:endParaRPr lang="en-US"/>
          </a:p>
        </p:txBody>
      </p:sp>
    </p:spTree>
    <p:extLst>
      <p:ext uri="{BB962C8B-B14F-4D97-AF65-F5344CB8AC3E}">
        <p14:creationId xmlns:p14="http://schemas.microsoft.com/office/powerpoint/2010/main" val="3822026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286981-B704-313F-BE5C-8BC91E2D72F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8E0FC1-4C07-A935-E19A-665E1679CF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5CD972-A571-3235-1B43-6887E49F6506}"/>
              </a:ext>
            </a:extLst>
          </p:cNvPr>
          <p:cNvSpPr>
            <a:spLocks noGrp="1"/>
          </p:cNvSpPr>
          <p:nvPr>
            <p:ph type="body" idx="1"/>
          </p:nvPr>
        </p:nvSpPr>
        <p:spPr/>
        <p:txBody>
          <a:bodyPr/>
          <a:lstStyle/>
          <a:p>
            <a:r>
              <a:rPr lang="en-US" dirty="0"/>
              <a:t>Objectives for the feasibility study include:</a:t>
            </a:r>
          </a:p>
        </p:txBody>
      </p:sp>
      <p:sp>
        <p:nvSpPr>
          <p:cNvPr id="4" name="Slide Number Placeholder 3">
            <a:extLst>
              <a:ext uri="{FF2B5EF4-FFF2-40B4-BE49-F238E27FC236}">
                <a16:creationId xmlns:a16="http://schemas.microsoft.com/office/drawing/2014/main" id="{231CDFC9-6527-3919-7183-CF45884E6B36}"/>
              </a:ext>
            </a:extLst>
          </p:cNvPr>
          <p:cNvSpPr>
            <a:spLocks noGrp="1"/>
          </p:cNvSpPr>
          <p:nvPr>
            <p:ph type="sldNum" sz="quarter" idx="5"/>
          </p:nvPr>
        </p:nvSpPr>
        <p:spPr/>
        <p:txBody>
          <a:bodyPr/>
          <a:lstStyle/>
          <a:p>
            <a:fld id="{851C6DBA-C8C2-46FE-B005-74AF6DE9A2F6}" type="slidenum">
              <a:rPr lang="en-US" smtClean="0"/>
              <a:t>3</a:t>
            </a:fld>
            <a:endParaRPr lang="en-US"/>
          </a:p>
        </p:txBody>
      </p:sp>
    </p:spTree>
    <p:extLst>
      <p:ext uri="{BB962C8B-B14F-4D97-AF65-F5344CB8AC3E}">
        <p14:creationId xmlns:p14="http://schemas.microsoft.com/office/powerpoint/2010/main" val="22946430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777C70-D466-E9F7-31BC-EAFB6F9E91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2658D8-AF2D-2199-6B89-D3417F3CF6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887384-6A67-881C-C79A-010B9D581CEA}"/>
              </a:ext>
            </a:extLst>
          </p:cNvPr>
          <p:cNvSpPr>
            <a:spLocks noGrp="1"/>
          </p:cNvSpPr>
          <p:nvPr>
            <p:ph type="body" idx="1"/>
          </p:nvPr>
        </p:nvSpPr>
        <p:spPr/>
        <p:txBody>
          <a:bodyPr/>
          <a:lstStyle/>
          <a:p>
            <a:r>
              <a:rPr lang="en-US" dirty="0"/>
              <a:t>You are all likely very familiar with the Route of the Badger.</a:t>
            </a:r>
          </a:p>
        </p:txBody>
      </p:sp>
      <p:sp>
        <p:nvSpPr>
          <p:cNvPr id="4" name="Slide Number Placeholder 3">
            <a:extLst>
              <a:ext uri="{FF2B5EF4-FFF2-40B4-BE49-F238E27FC236}">
                <a16:creationId xmlns:a16="http://schemas.microsoft.com/office/drawing/2014/main" id="{7FB41652-1780-5CCA-2B6B-8B890B5777A9}"/>
              </a:ext>
            </a:extLst>
          </p:cNvPr>
          <p:cNvSpPr>
            <a:spLocks noGrp="1"/>
          </p:cNvSpPr>
          <p:nvPr>
            <p:ph type="sldNum" sz="quarter" idx="5"/>
          </p:nvPr>
        </p:nvSpPr>
        <p:spPr/>
        <p:txBody>
          <a:bodyPr/>
          <a:lstStyle/>
          <a:p>
            <a:fld id="{851C6DBA-C8C2-46FE-B005-74AF6DE9A2F6}" type="slidenum">
              <a:rPr lang="en-US" smtClean="0"/>
              <a:t>4</a:t>
            </a:fld>
            <a:endParaRPr lang="en-US"/>
          </a:p>
        </p:txBody>
      </p:sp>
    </p:spTree>
    <p:extLst>
      <p:ext uri="{BB962C8B-B14F-4D97-AF65-F5344CB8AC3E}">
        <p14:creationId xmlns:p14="http://schemas.microsoft.com/office/powerpoint/2010/main" val="21903562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1E1511-BA64-F275-3C4F-E4E16BEC28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1A1F60-D8A4-1F32-2D54-DBAD49698D3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E49D6F-8DE1-F396-C988-C6C3988E7C5A}"/>
              </a:ext>
            </a:extLst>
          </p:cNvPr>
          <p:cNvSpPr>
            <a:spLocks noGrp="1"/>
          </p:cNvSpPr>
          <p:nvPr>
            <p:ph type="body" idx="1"/>
          </p:nvPr>
        </p:nvSpPr>
        <p:spPr/>
        <p:txBody>
          <a:bodyPr/>
          <a:lstStyle/>
          <a:p>
            <a:pPr lvl="0"/>
            <a:r>
              <a:rPr lang="en-US" sz="2200" dirty="0"/>
              <a:t>Additional data:</a:t>
            </a:r>
          </a:p>
          <a:p>
            <a:pPr marL="440835" indent="-440835">
              <a:buFont typeface="Arial" panose="020B0604020202020204" pitchFamily="34" charset="0"/>
              <a:buChar char="•"/>
            </a:pPr>
            <a:r>
              <a:rPr lang="en-US" sz="2200" dirty="0"/>
              <a:t>Existing traffic counts and roadway exposure data to understand operating conditions and volume intensity</a:t>
            </a:r>
          </a:p>
          <a:p>
            <a:pPr marL="440835" indent="-440835">
              <a:buFont typeface="Arial" panose="020B0604020202020204" pitchFamily="34" charset="0"/>
              <a:buChar char="•"/>
            </a:pPr>
            <a:r>
              <a:rPr lang="en-US" sz="2200" dirty="0"/>
              <a:t>Available roadway width and right-of-way constraints</a:t>
            </a:r>
          </a:p>
          <a:p>
            <a:pPr marL="440835" indent="-440835">
              <a:buFont typeface="Arial" panose="020B0604020202020204" pitchFamily="34" charset="0"/>
              <a:buChar char="•"/>
            </a:pPr>
            <a:r>
              <a:rPr lang="en-US" sz="2200" dirty="0"/>
              <a:t>Pavement condition and surface quality</a:t>
            </a:r>
          </a:p>
          <a:p>
            <a:pPr marL="440835" indent="-440835">
              <a:buFont typeface="Arial" panose="020B0604020202020204" pitchFamily="34" charset="0"/>
              <a:buChar char="•"/>
            </a:pPr>
            <a:r>
              <a:rPr lang="en-US" sz="2200" dirty="0"/>
              <a:t>Existing and planned on-street bicycle network and trail infrastructure to evaluate continuity, gaps, and opportunities for feasible on-street connections. See Figure 30 for existing and planned infrastructure projects as well as the existing on-street bicycle network in the project area. </a:t>
            </a:r>
          </a:p>
          <a:p>
            <a:pPr marL="440835" indent="-440835">
              <a:buFont typeface="Arial" panose="020B0604020202020204" pitchFamily="34" charset="0"/>
              <a:buChar char="•"/>
            </a:pPr>
            <a:r>
              <a:rPr lang="en-US" sz="2200" dirty="0"/>
              <a:t>Slope and grading constraints affecting accessibility and constructability</a:t>
            </a:r>
          </a:p>
          <a:p>
            <a:pPr marL="440835" indent="-440835">
              <a:buFont typeface="Arial" panose="020B0604020202020204" pitchFamily="34" charset="0"/>
              <a:buChar char="•"/>
            </a:pPr>
            <a:r>
              <a:rPr lang="en-US" sz="2200" dirty="0"/>
              <a:t>Sight distance limitations</a:t>
            </a:r>
          </a:p>
          <a:p>
            <a:pPr marL="440835" indent="-440835">
              <a:buFont typeface="Arial" panose="020B0604020202020204" pitchFamily="34" charset="0"/>
              <a:buChar char="•"/>
            </a:pPr>
            <a:r>
              <a:rPr lang="en-US" sz="2200" dirty="0"/>
              <a:t>Proximity to active rail infrastructure and operational buffers</a:t>
            </a:r>
          </a:p>
          <a:p>
            <a:pPr marL="440835" indent="-440835">
              <a:buFont typeface="Arial" panose="020B0604020202020204" pitchFamily="34" charset="0"/>
              <a:buChar char="•"/>
            </a:pPr>
            <a:r>
              <a:rPr lang="en-US" sz="2200" dirty="0"/>
              <a:t>DPW past, active, and programmed projects to identify coordination opportunities and implementation constraints</a:t>
            </a:r>
          </a:p>
          <a:p>
            <a:pPr marL="440835" indent="-440835">
              <a:buFont typeface="Arial" panose="020B0604020202020204" pitchFamily="34" charset="0"/>
              <a:buChar char="•"/>
            </a:pPr>
            <a:r>
              <a:rPr lang="en-US" sz="2200" dirty="0"/>
              <a:t>Posted speed environment</a:t>
            </a:r>
          </a:p>
          <a:p>
            <a:pPr marL="440835" indent="-440835">
              <a:buFont typeface="Arial" panose="020B0604020202020204" pitchFamily="34" charset="0"/>
              <a:buChar char="•"/>
            </a:pPr>
            <a:r>
              <a:rPr lang="en-US" sz="2200" dirty="0"/>
              <a:t>Drainage conditions and floodplain exposure</a:t>
            </a:r>
          </a:p>
          <a:p>
            <a:pPr marL="440835" indent="-440835">
              <a:buFont typeface="Arial" panose="020B0604020202020204" pitchFamily="34" charset="0"/>
              <a:buChar char="•"/>
            </a:pPr>
            <a:r>
              <a:rPr lang="en-US" sz="2200" dirty="0"/>
              <a:t>Presence of retaining walls, embankments, or structural barriers</a:t>
            </a:r>
          </a:p>
          <a:p>
            <a:pPr marL="440835" indent="-440835">
              <a:buFont typeface="Arial" panose="020B0604020202020204" pitchFamily="34" charset="0"/>
              <a:buChar char="•"/>
            </a:pPr>
            <a:r>
              <a:rPr lang="en-US" sz="2200" dirty="0"/>
              <a:t>Intersection geometry and crossing complexity affecting bicycle and pedestrian connectivity</a:t>
            </a:r>
          </a:p>
          <a:p>
            <a:endParaRPr lang="en-US" dirty="0"/>
          </a:p>
        </p:txBody>
      </p:sp>
      <p:sp>
        <p:nvSpPr>
          <p:cNvPr id="4" name="Slide Number Placeholder 3">
            <a:extLst>
              <a:ext uri="{FF2B5EF4-FFF2-40B4-BE49-F238E27FC236}">
                <a16:creationId xmlns:a16="http://schemas.microsoft.com/office/drawing/2014/main" id="{071E6DC1-CE61-AB37-9A91-1B03AAAE47D7}"/>
              </a:ext>
            </a:extLst>
          </p:cNvPr>
          <p:cNvSpPr>
            <a:spLocks noGrp="1"/>
          </p:cNvSpPr>
          <p:nvPr>
            <p:ph type="sldNum" sz="quarter" idx="5"/>
          </p:nvPr>
        </p:nvSpPr>
        <p:spPr/>
        <p:txBody>
          <a:bodyPr/>
          <a:lstStyle/>
          <a:p>
            <a:fld id="{851C6DBA-C8C2-46FE-B005-74AF6DE9A2F6}" type="slidenum">
              <a:rPr lang="en-US" smtClean="0"/>
              <a:t>9</a:t>
            </a:fld>
            <a:endParaRPr lang="en-US"/>
          </a:p>
        </p:txBody>
      </p:sp>
    </p:spTree>
    <p:extLst>
      <p:ext uri="{BB962C8B-B14F-4D97-AF65-F5344CB8AC3E}">
        <p14:creationId xmlns:p14="http://schemas.microsoft.com/office/powerpoint/2010/main" val="31206489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51C6DBA-C8C2-46FE-B005-74AF6DE9A2F6}" type="slidenum">
              <a:rPr lang="en-US" smtClean="0"/>
              <a:t>23</a:t>
            </a:fld>
            <a:endParaRPr lang="en-US"/>
          </a:p>
        </p:txBody>
      </p:sp>
    </p:spTree>
    <p:extLst>
      <p:ext uri="{BB962C8B-B14F-4D97-AF65-F5344CB8AC3E}">
        <p14:creationId xmlns:p14="http://schemas.microsoft.com/office/powerpoint/2010/main" val="38312871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Objectives for the feasibility study include:</a:t>
            </a:r>
          </a:p>
        </p:txBody>
      </p:sp>
      <p:sp>
        <p:nvSpPr>
          <p:cNvPr id="4" name="Slide Number Placeholder 3"/>
          <p:cNvSpPr>
            <a:spLocks noGrp="1"/>
          </p:cNvSpPr>
          <p:nvPr>
            <p:ph type="sldNum" sz="quarter" idx="5"/>
          </p:nvPr>
        </p:nvSpPr>
        <p:spPr/>
        <p:txBody>
          <a:bodyPr/>
          <a:lstStyle/>
          <a:p>
            <a:fld id="{851C6DBA-C8C2-46FE-B005-74AF6DE9A2F6}" type="slidenum">
              <a:rPr lang="en-US" smtClean="0"/>
              <a:t>39</a:t>
            </a:fld>
            <a:endParaRPr lang="en-US"/>
          </a:p>
        </p:txBody>
      </p:sp>
    </p:spTree>
    <p:extLst>
      <p:ext uri="{BB962C8B-B14F-4D97-AF65-F5344CB8AC3E}">
        <p14:creationId xmlns:p14="http://schemas.microsoft.com/office/powerpoint/2010/main" val="18132942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are all likely very familiar with the Route of the Badger.</a:t>
            </a:r>
          </a:p>
        </p:txBody>
      </p:sp>
      <p:sp>
        <p:nvSpPr>
          <p:cNvPr id="4" name="Slide Number Placeholder 3"/>
          <p:cNvSpPr>
            <a:spLocks noGrp="1"/>
          </p:cNvSpPr>
          <p:nvPr>
            <p:ph type="sldNum" sz="quarter" idx="5"/>
          </p:nvPr>
        </p:nvSpPr>
        <p:spPr/>
        <p:txBody>
          <a:bodyPr/>
          <a:lstStyle/>
          <a:p>
            <a:fld id="{851C6DBA-C8C2-46FE-B005-74AF6DE9A2F6}" type="slidenum">
              <a:rPr lang="en-US" smtClean="0"/>
              <a:t>40</a:t>
            </a:fld>
            <a:endParaRPr lang="en-US"/>
          </a:p>
        </p:txBody>
      </p:sp>
    </p:spTree>
    <p:extLst>
      <p:ext uri="{BB962C8B-B14F-4D97-AF65-F5344CB8AC3E}">
        <p14:creationId xmlns:p14="http://schemas.microsoft.com/office/powerpoint/2010/main" val="30673234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2200" dirty="0"/>
              <a:t>Additional data:</a:t>
            </a:r>
          </a:p>
          <a:p>
            <a:pPr marL="440835" indent="-440835">
              <a:buFont typeface="Arial" panose="020B0604020202020204" pitchFamily="34" charset="0"/>
              <a:buChar char="•"/>
            </a:pPr>
            <a:r>
              <a:rPr lang="en-US" sz="2200" dirty="0"/>
              <a:t>Existing traffic counts and roadway exposure data to understand operating conditions and volume intensity</a:t>
            </a:r>
          </a:p>
          <a:p>
            <a:pPr marL="440835" indent="-440835">
              <a:buFont typeface="Arial" panose="020B0604020202020204" pitchFamily="34" charset="0"/>
              <a:buChar char="•"/>
            </a:pPr>
            <a:r>
              <a:rPr lang="en-US" sz="2200" dirty="0"/>
              <a:t>Available roadway width and right-of-way constraints</a:t>
            </a:r>
          </a:p>
          <a:p>
            <a:pPr marL="440835" indent="-440835">
              <a:buFont typeface="Arial" panose="020B0604020202020204" pitchFamily="34" charset="0"/>
              <a:buChar char="•"/>
            </a:pPr>
            <a:r>
              <a:rPr lang="en-US" sz="2200" dirty="0"/>
              <a:t>Pavement condition and surface quality</a:t>
            </a:r>
          </a:p>
          <a:p>
            <a:pPr marL="440835" indent="-440835">
              <a:buFont typeface="Arial" panose="020B0604020202020204" pitchFamily="34" charset="0"/>
              <a:buChar char="•"/>
            </a:pPr>
            <a:r>
              <a:rPr lang="en-US" sz="2200" dirty="0"/>
              <a:t>Existing and planned on-street bicycle network and trail infrastructure to evaluate continuity, gaps, and opportunities for feasible on-street connections. See Figure 30 for existing and planned infrastructure projects as well as the existing on-street bicycle network in the project area. </a:t>
            </a:r>
          </a:p>
          <a:p>
            <a:pPr marL="440835" indent="-440835">
              <a:buFont typeface="Arial" panose="020B0604020202020204" pitchFamily="34" charset="0"/>
              <a:buChar char="•"/>
            </a:pPr>
            <a:r>
              <a:rPr lang="en-US" sz="2200" dirty="0"/>
              <a:t>Slope and grading constraints affecting accessibility and constructability</a:t>
            </a:r>
          </a:p>
          <a:p>
            <a:pPr marL="440835" indent="-440835">
              <a:buFont typeface="Arial" panose="020B0604020202020204" pitchFamily="34" charset="0"/>
              <a:buChar char="•"/>
            </a:pPr>
            <a:r>
              <a:rPr lang="en-US" sz="2200" dirty="0"/>
              <a:t>Sight distance limitations</a:t>
            </a:r>
          </a:p>
          <a:p>
            <a:pPr marL="440835" indent="-440835">
              <a:buFont typeface="Arial" panose="020B0604020202020204" pitchFamily="34" charset="0"/>
              <a:buChar char="•"/>
            </a:pPr>
            <a:r>
              <a:rPr lang="en-US" sz="2200" dirty="0"/>
              <a:t>Proximity to active rail infrastructure and operational buffers</a:t>
            </a:r>
          </a:p>
          <a:p>
            <a:pPr marL="440835" indent="-440835">
              <a:buFont typeface="Arial" panose="020B0604020202020204" pitchFamily="34" charset="0"/>
              <a:buChar char="•"/>
            </a:pPr>
            <a:r>
              <a:rPr lang="en-US" sz="2200" dirty="0"/>
              <a:t>DPW past, active, and programmed projects to identify coordination opportunities and implementation constraints</a:t>
            </a:r>
          </a:p>
          <a:p>
            <a:pPr marL="440835" indent="-440835">
              <a:buFont typeface="Arial" panose="020B0604020202020204" pitchFamily="34" charset="0"/>
              <a:buChar char="•"/>
            </a:pPr>
            <a:r>
              <a:rPr lang="en-US" sz="2200" dirty="0"/>
              <a:t>Posted speed environment</a:t>
            </a:r>
          </a:p>
          <a:p>
            <a:pPr marL="440835" indent="-440835">
              <a:buFont typeface="Arial" panose="020B0604020202020204" pitchFamily="34" charset="0"/>
              <a:buChar char="•"/>
            </a:pPr>
            <a:r>
              <a:rPr lang="en-US" sz="2200" dirty="0"/>
              <a:t>Drainage conditions and floodplain exposure</a:t>
            </a:r>
          </a:p>
          <a:p>
            <a:pPr marL="440835" indent="-440835">
              <a:buFont typeface="Arial" panose="020B0604020202020204" pitchFamily="34" charset="0"/>
              <a:buChar char="•"/>
            </a:pPr>
            <a:r>
              <a:rPr lang="en-US" sz="2200" dirty="0"/>
              <a:t>Presence of retaining walls, embankments, or structural barriers</a:t>
            </a:r>
          </a:p>
          <a:p>
            <a:pPr marL="440835" indent="-440835">
              <a:buFont typeface="Arial" panose="020B0604020202020204" pitchFamily="34" charset="0"/>
              <a:buChar char="•"/>
            </a:pPr>
            <a:r>
              <a:rPr lang="en-US" sz="2200" dirty="0"/>
              <a:t>Intersection geometry and crossing complexity affecting bicycle and pedestrian connectivity</a:t>
            </a:r>
          </a:p>
          <a:p>
            <a:endParaRPr lang="en-US" dirty="0"/>
          </a:p>
        </p:txBody>
      </p:sp>
      <p:sp>
        <p:nvSpPr>
          <p:cNvPr id="4" name="Slide Number Placeholder 3"/>
          <p:cNvSpPr>
            <a:spLocks noGrp="1"/>
          </p:cNvSpPr>
          <p:nvPr>
            <p:ph type="sldNum" sz="quarter" idx="5"/>
          </p:nvPr>
        </p:nvSpPr>
        <p:spPr/>
        <p:txBody>
          <a:bodyPr/>
          <a:lstStyle/>
          <a:p>
            <a:fld id="{851C6DBA-C8C2-46FE-B005-74AF6DE9A2F6}" type="slidenum">
              <a:rPr lang="en-US" smtClean="0"/>
              <a:t>45</a:t>
            </a:fld>
            <a:endParaRPr lang="en-US"/>
          </a:p>
        </p:txBody>
      </p:sp>
    </p:spTree>
    <p:extLst>
      <p:ext uri="{BB962C8B-B14F-4D97-AF65-F5344CB8AC3E}">
        <p14:creationId xmlns:p14="http://schemas.microsoft.com/office/powerpoint/2010/main" val="223780412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png"/><Relationship Id="rId4" Type="http://schemas.openxmlformats.org/officeDocument/2006/relationships/image" Target="../media/image5.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 Color Image/Blacksmith Text">
    <p:bg>
      <p:bgPr>
        <a:solidFill>
          <a:srgbClr val="05787F"/>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3638BE8-6F89-4E30-9061-B81A9FDEBE08}"/>
              </a:ext>
            </a:extLst>
          </p:cNvPr>
          <p:cNvSpPr/>
          <p:nvPr userDrawn="1"/>
        </p:nvSpPr>
        <p:spPr>
          <a:xfrm>
            <a:off x="0" y="0"/>
            <a:ext cx="14630400" cy="8229599"/>
          </a:xfrm>
          <a:prstGeom prst="rect">
            <a:avLst/>
          </a:prstGeom>
          <a:solidFill>
            <a:srgbClr val="0578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23B64E-C681-4C5E-B523-8171B72A8DE9}"/>
              </a:ext>
            </a:extLst>
          </p:cNvPr>
          <p:cNvSpPr>
            <a:spLocks noGrp="1"/>
          </p:cNvSpPr>
          <p:nvPr>
            <p:ph type="title" hasCustomPrompt="1"/>
          </p:nvPr>
        </p:nvSpPr>
        <p:spPr>
          <a:xfrm>
            <a:off x="228600" y="228600"/>
            <a:ext cx="14173200" cy="3886200"/>
          </a:xfrm>
          <a:prstGeom prst="rect">
            <a:avLst/>
          </a:prstGeom>
        </p:spPr>
        <p:txBody>
          <a:bodyPr anchor="b">
            <a:noAutofit/>
          </a:bodyPr>
          <a:lstStyle>
            <a:lvl1pPr algn="ctr">
              <a:defRPr sz="6500" b="1" cap="all" baseline="0">
                <a:solidFill>
                  <a:schemeClr val="bg1"/>
                </a:solidFill>
                <a:latin typeface="Univers" pitchFamily="50" charset="0"/>
              </a:defRPr>
            </a:lvl1pPr>
          </a:lstStyle>
          <a:p>
            <a:r>
              <a:rPr lang="en-US" dirty="0"/>
              <a:t>CLICK TO EDIT MASTER TITLE STYLE</a:t>
            </a:r>
          </a:p>
        </p:txBody>
      </p:sp>
      <p:sp>
        <p:nvSpPr>
          <p:cNvPr id="11" name="Text Placeholder 10">
            <a:extLst>
              <a:ext uri="{FF2B5EF4-FFF2-40B4-BE49-F238E27FC236}">
                <a16:creationId xmlns:a16="http://schemas.microsoft.com/office/drawing/2014/main" id="{C002C83F-B4B3-45B8-B1C6-38B9CDA08142}"/>
              </a:ext>
            </a:extLst>
          </p:cNvPr>
          <p:cNvSpPr>
            <a:spLocks noGrp="1"/>
          </p:cNvSpPr>
          <p:nvPr>
            <p:ph type="body" sz="quarter" idx="10" hasCustomPrompt="1"/>
          </p:nvPr>
        </p:nvSpPr>
        <p:spPr>
          <a:xfrm>
            <a:off x="228600" y="4343402"/>
            <a:ext cx="14173200" cy="3200398"/>
          </a:xfrm>
        </p:spPr>
        <p:txBody>
          <a:bodyPr>
            <a:noAutofit/>
          </a:bodyPr>
          <a:lstStyle>
            <a:lvl1pPr marL="0" indent="0" algn="ctr">
              <a:buNone/>
              <a:defRPr sz="3500" cap="all" spc="100" baseline="0">
                <a:solidFill>
                  <a:schemeClr val="bg1"/>
                </a:solidFill>
                <a:latin typeface="Univers Condensed Light" panose="020B0306020202040204" pitchFamily="34" charset="0"/>
              </a:defRPr>
            </a:lvl1pPr>
          </a:lstStyle>
          <a:p>
            <a:pPr lvl="0"/>
            <a:r>
              <a:rPr lang="en-US" dirty="0"/>
              <a:t>SUBTITLE</a:t>
            </a:r>
          </a:p>
        </p:txBody>
      </p:sp>
      <p:pic>
        <p:nvPicPr>
          <p:cNvPr id="9" name="Picture 8">
            <a:extLst>
              <a:ext uri="{FF2B5EF4-FFF2-40B4-BE49-F238E27FC236}">
                <a16:creationId xmlns:a16="http://schemas.microsoft.com/office/drawing/2014/main" id="{C70B6EF0-1499-4A63-B3EC-9FE7845DAA25}"/>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2710160" y="7836494"/>
            <a:ext cx="1691640" cy="238411"/>
          </a:xfrm>
          <a:prstGeom prst="rect">
            <a:avLst/>
          </a:prstGeom>
        </p:spPr>
      </p:pic>
      <p:sp>
        <p:nvSpPr>
          <p:cNvPr id="3" name="Rectangle 2">
            <a:extLst>
              <a:ext uri="{FF2B5EF4-FFF2-40B4-BE49-F238E27FC236}">
                <a16:creationId xmlns:a16="http://schemas.microsoft.com/office/drawing/2014/main" id="{535517DD-B5A1-97CB-010D-E80EF3465822}"/>
              </a:ext>
            </a:extLst>
          </p:cNvPr>
          <p:cNvSpPr/>
          <p:nvPr userDrawn="1"/>
        </p:nvSpPr>
        <p:spPr>
          <a:xfrm>
            <a:off x="0" y="0"/>
            <a:ext cx="14630400" cy="1295400"/>
          </a:xfrm>
          <a:prstGeom prst="rect">
            <a:avLst/>
          </a:prstGeom>
          <a:solidFill>
            <a:srgbClr val="05787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F63A76A-FC77-A5A5-0265-38A220B3ADF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374713" y="6703970"/>
            <a:ext cx="1380724" cy="1182730"/>
          </a:xfrm>
          <a:prstGeom prst="rect">
            <a:avLst/>
          </a:prstGeom>
        </p:spPr>
      </p:pic>
      <p:pic>
        <p:nvPicPr>
          <p:cNvPr id="10" name="Picture 9">
            <a:extLst>
              <a:ext uri="{FF2B5EF4-FFF2-40B4-BE49-F238E27FC236}">
                <a16:creationId xmlns:a16="http://schemas.microsoft.com/office/drawing/2014/main" id="{A64355D9-A42B-28BF-E4B0-AB231EC4213E}"/>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057385" y="6755925"/>
            <a:ext cx="1133041" cy="1130775"/>
          </a:xfrm>
          <a:prstGeom prst="rect">
            <a:avLst/>
          </a:prstGeom>
        </p:spPr>
      </p:pic>
      <p:pic>
        <p:nvPicPr>
          <p:cNvPr id="13" name="Picture 12">
            <a:extLst>
              <a:ext uri="{FF2B5EF4-FFF2-40B4-BE49-F238E27FC236}">
                <a16:creationId xmlns:a16="http://schemas.microsoft.com/office/drawing/2014/main" id="{890F3A4F-A3C4-D6F9-0E7F-6FDBCEECFE1E}"/>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229909" y="6626954"/>
            <a:ext cx="2190263" cy="1182730"/>
          </a:xfrm>
          <a:prstGeom prst="rect">
            <a:avLst/>
          </a:prstGeom>
        </p:spPr>
      </p:pic>
    </p:spTree>
    <p:extLst>
      <p:ext uri="{BB962C8B-B14F-4D97-AF65-F5344CB8AC3E}">
        <p14:creationId xmlns:p14="http://schemas.microsoft.com/office/powerpoint/2010/main" val="1511631830"/>
      </p:ext>
    </p:extLst>
  </p:cSld>
  <p:clrMapOvr>
    <a:masterClrMapping/>
  </p:clrMapOvr>
  <p:extLst>
    <p:ext uri="{DCECCB84-F9BA-43D5-87BE-67443E8EF086}">
      <p15:sldGuideLst xmlns:p15="http://schemas.microsoft.com/office/powerpoint/2012/main">
        <p15:guide id="1" orient="horz" pos="2448">
          <p15:clr>
            <a:srgbClr val="FBAE40"/>
          </p15:clr>
        </p15:guide>
        <p15:guide id="2" orient="horz" pos="273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28600" y="228600"/>
            <a:ext cx="14173200" cy="549251"/>
          </a:xfrm>
          <a:prstGeom prst="rect">
            <a:avLst/>
          </a:prstGeom>
        </p:spPr>
        <p:txBody>
          <a:bodyPr>
            <a:noAutofit/>
          </a:bodyPr>
          <a:lstStyle>
            <a:lvl1pPr>
              <a:defRPr sz="4000" cap="all" baseline="0">
                <a:solidFill>
                  <a:schemeClr val="bg1"/>
                </a:solidFill>
              </a:defRPr>
            </a:lvl1pPr>
          </a:lstStyle>
          <a:p>
            <a:r>
              <a:rPr lang="en-US" dirty="0"/>
              <a:t>CLICK TO EDIT MASTER TITLE STYLE</a:t>
            </a:r>
          </a:p>
        </p:txBody>
      </p:sp>
      <p:cxnSp>
        <p:nvCxnSpPr>
          <p:cNvPr id="8" name="Straight Connector 7">
            <a:extLst>
              <a:ext uri="{FF2B5EF4-FFF2-40B4-BE49-F238E27FC236}">
                <a16:creationId xmlns:a16="http://schemas.microsoft.com/office/drawing/2014/main" id="{1696BFFC-ACFD-4B6E-B411-233F01AE47F6}"/>
              </a:ext>
            </a:extLst>
          </p:cNvPr>
          <p:cNvCxnSpPr>
            <a:cxnSpLocks/>
          </p:cNvCxnSpPr>
          <p:nvPr userDrawn="1"/>
        </p:nvCxnSpPr>
        <p:spPr>
          <a:xfrm flipV="1">
            <a:off x="228600" y="7680325"/>
            <a:ext cx="11456469" cy="6"/>
          </a:xfrm>
          <a:prstGeom prst="line">
            <a:avLst/>
          </a:prstGeom>
          <a:ln>
            <a:solidFill>
              <a:srgbClr val="434142"/>
            </a:solidFill>
          </a:ln>
        </p:spPr>
        <p:style>
          <a:lnRef idx="1">
            <a:schemeClr val="accent1"/>
          </a:lnRef>
          <a:fillRef idx="0">
            <a:schemeClr val="accent1"/>
          </a:fillRef>
          <a:effectRef idx="0">
            <a:schemeClr val="accent1"/>
          </a:effectRef>
          <a:fontRef idx="minor">
            <a:schemeClr val="tx1"/>
          </a:fontRef>
        </p:style>
      </p:cxnSp>
      <p:sp>
        <p:nvSpPr>
          <p:cNvPr id="10" name="Footer Placeholder 4">
            <a:extLst>
              <a:ext uri="{FF2B5EF4-FFF2-40B4-BE49-F238E27FC236}">
                <a16:creationId xmlns:a16="http://schemas.microsoft.com/office/drawing/2014/main" id="{8B08E904-E22F-4318-82E5-198429101667}"/>
              </a:ext>
            </a:extLst>
          </p:cNvPr>
          <p:cNvSpPr>
            <a:spLocks noGrp="1"/>
          </p:cNvSpPr>
          <p:nvPr>
            <p:ph type="ftr" sz="quarter" idx="3"/>
          </p:nvPr>
        </p:nvSpPr>
        <p:spPr>
          <a:xfrm>
            <a:off x="2628900" y="7680330"/>
            <a:ext cx="4800600" cy="549259"/>
          </a:xfrm>
          <a:prstGeom prst="rect">
            <a:avLst/>
          </a:prstGeom>
        </p:spPr>
        <p:txBody>
          <a:bodyPr vert="horz" lIns="0" tIns="0" rIns="0" bIns="0" rtlCol="0" anchor="ctr" anchorCtr="0"/>
          <a:lstStyle>
            <a:lvl1pPr algn="l">
              <a:defRPr sz="1200">
                <a:solidFill>
                  <a:schemeClr val="tx1"/>
                </a:solidFill>
                <a:latin typeface="Karla" pitchFamily="2" charset="0"/>
                <a:ea typeface="Karla" pitchFamily="2" charset="0"/>
              </a:defRPr>
            </a:lvl1pPr>
          </a:lstStyle>
          <a:p>
            <a:r>
              <a:rPr lang="en-US"/>
              <a:t>Round 2 Stakeholder Meetings</a:t>
            </a:r>
            <a:endParaRPr lang="en-US" dirty="0"/>
          </a:p>
        </p:txBody>
      </p:sp>
      <p:sp>
        <p:nvSpPr>
          <p:cNvPr id="11" name="Slide Number Placeholder 5">
            <a:extLst>
              <a:ext uri="{FF2B5EF4-FFF2-40B4-BE49-F238E27FC236}">
                <a16:creationId xmlns:a16="http://schemas.microsoft.com/office/drawing/2014/main" id="{33485F0D-8403-405D-AB9C-C096588B84F3}"/>
              </a:ext>
            </a:extLst>
          </p:cNvPr>
          <p:cNvSpPr>
            <a:spLocks noGrp="1"/>
          </p:cNvSpPr>
          <p:nvPr>
            <p:ph type="sldNum" sz="quarter" idx="4"/>
          </p:nvPr>
        </p:nvSpPr>
        <p:spPr>
          <a:xfrm>
            <a:off x="228600" y="7680325"/>
            <a:ext cx="2171700" cy="549270"/>
          </a:xfrm>
          <a:prstGeom prst="rect">
            <a:avLst/>
          </a:prstGeom>
        </p:spPr>
        <p:txBody>
          <a:bodyPr vert="horz" lIns="0" tIns="0" rIns="0" bIns="0" rtlCol="0" anchor="ctr"/>
          <a:lstStyle>
            <a:lvl1pPr algn="l">
              <a:tabLst>
                <a:tab pos="571500" algn="l"/>
              </a:tabLst>
              <a:defRPr sz="1200">
                <a:solidFill>
                  <a:schemeClr val="tx1"/>
                </a:solidFill>
                <a:latin typeface="Karla" pitchFamily="2" charset="0"/>
                <a:ea typeface="Karla" pitchFamily="2" charset="0"/>
              </a:defRPr>
            </a:lvl1pPr>
          </a:lstStyle>
          <a:p>
            <a:fld id="{514752F4-EDD2-47D8-87E6-E31AFEC1386A}" type="slidenum">
              <a:rPr lang="en-US" smtClean="0">
                <a:latin typeface="Univers Condensed Light" panose="020B0306020202040204" pitchFamily="34" charset="0"/>
              </a:rPr>
              <a:pPr/>
              <a:t>‹#›</a:t>
            </a:fld>
            <a:r>
              <a:rPr lang="en-US" dirty="0"/>
              <a:t>	</a:t>
            </a:r>
            <a:endParaRPr lang="en-US" b="1" dirty="0"/>
          </a:p>
        </p:txBody>
      </p:sp>
      <p:sp>
        <p:nvSpPr>
          <p:cNvPr id="14" name="Text Placeholder 13">
            <a:extLst>
              <a:ext uri="{FF2B5EF4-FFF2-40B4-BE49-F238E27FC236}">
                <a16:creationId xmlns:a16="http://schemas.microsoft.com/office/drawing/2014/main" id="{FB998FBF-97F9-46F5-BB03-085404267094}"/>
              </a:ext>
            </a:extLst>
          </p:cNvPr>
          <p:cNvSpPr>
            <a:spLocks noGrp="1"/>
          </p:cNvSpPr>
          <p:nvPr>
            <p:ph type="body" sz="quarter" idx="10" hasCustomPrompt="1"/>
          </p:nvPr>
        </p:nvSpPr>
        <p:spPr>
          <a:xfrm>
            <a:off x="228600" y="777851"/>
            <a:ext cx="14173200" cy="822349"/>
          </a:xfrm>
        </p:spPr>
        <p:txBody>
          <a:bodyPr tIns="91440">
            <a:noAutofit/>
          </a:bodyPr>
          <a:lstStyle>
            <a:lvl1pPr marL="0" indent="0" algn="l" defTabSz="1097280" rtl="0" eaLnBrk="1" latinLnBrk="0" hangingPunct="1">
              <a:lnSpc>
                <a:spcPct val="90000"/>
              </a:lnSpc>
              <a:spcBef>
                <a:spcPct val="0"/>
              </a:spcBef>
              <a:buNone/>
              <a:defRPr lang="en-US" sz="2600" b="1" i="0" kern="1200" cap="none" spc="0" baseline="0" dirty="0">
                <a:solidFill>
                  <a:schemeClr val="bg1"/>
                </a:solidFill>
                <a:latin typeface="Univers Condensed Light" panose="020B0306020202040204" pitchFamily="34" charset="0"/>
                <a:ea typeface="Univers Condensed Light" panose="020B0306020202040204" pitchFamily="34" charset="0"/>
                <a:cs typeface="+mj-cs"/>
              </a:defRPr>
            </a:lvl1pPr>
          </a:lstStyle>
          <a:p>
            <a:pPr lvl="0"/>
            <a:r>
              <a:rPr lang="en-US" dirty="0"/>
              <a:t>Optional Subtitle Goes Here</a:t>
            </a:r>
          </a:p>
        </p:txBody>
      </p:sp>
      <p:pic>
        <p:nvPicPr>
          <p:cNvPr id="4" name="Picture 3">
            <a:extLst>
              <a:ext uri="{FF2B5EF4-FFF2-40B4-BE49-F238E27FC236}">
                <a16:creationId xmlns:a16="http://schemas.microsoft.com/office/drawing/2014/main" id="{2402C2F7-65CE-45ED-9654-A196DF946FA5}"/>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708660" y="7881794"/>
            <a:ext cx="1691640" cy="238411"/>
          </a:xfrm>
          <a:prstGeom prst="rect">
            <a:avLst/>
          </a:prstGeom>
        </p:spPr>
      </p:pic>
      <p:sp>
        <p:nvSpPr>
          <p:cNvPr id="5" name="Rectangle 4">
            <a:extLst>
              <a:ext uri="{FF2B5EF4-FFF2-40B4-BE49-F238E27FC236}">
                <a16:creationId xmlns:a16="http://schemas.microsoft.com/office/drawing/2014/main" id="{62FEB30F-D05C-8BFD-F0E6-05F86F23B559}"/>
              </a:ext>
            </a:extLst>
          </p:cNvPr>
          <p:cNvSpPr/>
          <p:nvPr userDrawn="1"/>
        </p:nvSpPr>
        <p:spPr>
          <a:xfrm>
            <a:off x="228600" y="7680331"/>
            <a:ext cx="1728163" cy="109728"/>
          </a:xfrm>
          <a:prstGeom prst="rect">
            <a:avLst/>
          </a:prstGeom>
          <a:solidFill>
            <a:srgbClr val="4341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6317436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One Column">
    <p:spTree>
      <p:nvGrpSpPr>
        <p:cNvPr id="1" name=""/>
        <p:cNvGrpSpPr/>
        <p:nvPr/>
      </p:nvGrpSpPr>
      <p:grpSpPr>
        <a:xfrm>
          <a:off x="0" y="0"/>
          <a:ext cx="0" cy="0"/>
          <a:chOff x="0" y="0"/>
          <a:chExt cx="0" cy="0"/>
        </a:xfrm>
      </p:grpSpPr>
      <p:sp>
        <p:nvSpPr>
          <p:cNvPr id="3" name="Content Placeholder 2"/>
          <p:cNvSpPr>
            <a:spLocks noGrp="1"/>
          </p:cNvSpPr>
          <p:nvPr>
            <p:ph idx="1" hasCustomPrompt="1"/>
          </p:nvPr>
        </p:nvSpPr>
        <p:spPr>
          <a:xfrm>
            <a:off x="228600" y="2057400"/>
            <a:ext cx="4572000" cy="5486400"/>
          </a:xfrm>
        </p:spPr>
        <p:txBody>
          <a:bodyPr>
            <a:normAutofit/>
          </a:bodyPr>
          <a:lstStyle>
            <a:lvl1pPr>
              <a:lnSpc>
                <a:spcPct val="100000"/>
              </a:lnSpc>
              <a:defRPr sz="2600">
                <a:solidFill>
                  <a:schemeClr val="tx1"/>
                </a:solidFill>
              </a:defRPr>
            </a:lvl1pPr>
            <a:lvl2pPr marL="685800" indent="-342900">
              <a:lnSpc>
                <a:spcPct val="100000"/>
              </a:lnSpc>
              <a:buFont typeface="Karla" pitchFamily="2" charset="0"/>
              <a:buChar char="—"/>
              <a:defRPr sz="2400">
                <a:solidFill>
                  <a:schemeClr val="tx1"/>
                </a:solidFill>
              </a:defRPr>
            </a:lvl2pPr>
            <a:lvl3pPr marL="1028700" indent="-342900">
              <a:lnSpc>
                <a:spcPct val="100000"/>
              </a:lnSpc>
              <a:buFont typeface="Wingdings" panose="05000000000000000000" pitchFamily="2" charset="2"/>
              <a:buChar char="§"/>
              <a:defRPr sz="2000">
                <a:solidFill>
                  <a:schemeClr val="tx1"/>
                </a:solidFill>
              </a:defRPr>
            </a:lvl3pPr>
            <a:lvl4pPr marL="1257300" indent="-228600">
              <a:lnSpc>
                <a:spcPct val="100000"/>
              </a:lnSpc>
              <a:buFont typeface="Karla" pitchFamily="2" charset="0"/>
              <a:buChar char="—"/>
              <a:defRPr sz="2000">
                <a:solidFill>
                  <a:schemeClr val="tx1"/>
                </a:solidFill>
              </a:defRPr>
            </a:lvl4pPr>
            <a:lvl5pPr marL="1485900" indent="-228600">
              <a:lnSpc>
                <a:spcPct val="100000"/>
              </a:lnSpc>
              <a:buFont typeface="Wingdings" panose="05000000000000000000" pitchFamily="2" charset="2"/>
              <a:buChar char="§"/>
              <a:defRPr sz="2000">
                <a:solidFill>
                  <a:schemeClr val="tx1"/>
                </a:solidFill>
              </a:defRPr>
            </a:lvl5pPr>
          </a:lstStyle>
          <a:p>
            <a:pPr lvl="0"/>
            <a:r>
              <a:rPr lang="en-US" dirty="0"/>
              <a:t>Click to edit Master text styles </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8" name="Straight Connector 7">
            <a:extLst>
              <a:ext uri="{FF2B5EF4-FFF2-40B4-BE49-F238E27FC236}">
                <a16:creationId xmlns:a16="http://schemas.microsoft.com/office/drawing/2014/main" id="{1696BFFC-ACFD-4B6E-B411-233F01AE47F6}"/>
              </a:ext>
            </a:extLst>
          </p:cNvPr>
          <p:cNvCxnSpPr>
            <a:cxnSpLocks/>
          </p:cNvCxnSpPr>
          <p:nvPr userDrawn="1"/>
        </p:nvCxnSpPr>
        <p:spPr>
          <a:xfrm flipV="1">
            <a:off x="228600" y="7680325"/>
            <a:ext cx="11841480" cy="6"/>
          </a:xfrm>
          <a:prstGeom prst="line">
            <a:avLst/>
          </a:prstGeom>
          <a:ln>
            <a:solidFill>
              <a:srgbClr val="434142"/>
            </a:solidFill>
          </a:ln>
        </p:spPr>
        <p:style>
          <a:lnRef idx="1">
            <a:schemeClr val="accent1"/>
          </a:lnRef>
          <a:fillRef idx="0">
            <a:schemeClr val="accent1"/>
          </a:fillRef>
          <a:effectRef idx="0">
            <a:schemeClr val="accent1"/>
          </a:effectRef>
          <a:fontRef idx="minor">
            <a:schemeClr val="tx1"/>
          </a:fontRef>
        </p:style>
      </p:cxnSp>
      <p:sp>
        <p:nvSpPr>
          <p:cNvPr id="10" name="Footer Placeholder 4">
            <a:extLst>
              <a:ext uri="{FF2B5EF4-FFF2-40B4-BE49-F238E27FC236}">
                <a16:creationId xmlns:a16="http://schemas.microsoft.com/office/drawing/2014/main" id="{8B08E904-E22F-4318-82E5-198429101667}"/>
              </a:ext>
            </a:extLst>
          </p:cNvPr>
          <p:cNvSpPr>
            <a:spLocks noGrp="1"/>
          </p:cNvSpPr>
          <p:nvPr>
            <p:ph type="ftr" sz="quarter" idx="3"/>
          </p:nvPr>
        </p:nvSpPr>
        <p:spPr>
          <a:xfrm>
            <a:off x="2628900" y="7680330"/>
            <a:ext cx="4800600" cy="549259"/>
          </a:xfrm>
          <a:prstGeom prst="rect">
            <a:avLst/>
          </a:prstGeom>
        </p:spPr>
        <p:txBody>
          <a:bodyPr vert="horz" lIns="0" tIns="0" rIns="0" bIns="0" rtlCol="0" anchor="ctr" anchorCtr="0"/>
          <a:lstStyle>
            <a:lvl1pPr algn="l">
              <a:defRPr sz="1200">
                <a:solidFill>
                  <a:schemeClr val="tx1"/>
                </a:solidFill>
                <a:latin typeface="Univers Condensed Light" panose="020B0306020202040204" pitchFamily="34" charset="0"/>
                <a:ea typeface="Univers Condensed Light" panose="020B0306020202040204" pitchFamily="34" charset="0"/>
              </a:defRPr>
            </a:lvl1pPr>
          </a:lstStyle>
          <a:p>
            <a:r>
              <a:rPr lang="en-US"/>
              <a:t>Round 2 Stakeholder Meetings</a:t>
            </a:r>
            <a:endParaRPr lang="en-US" dirty="0">
              <a:latin typeface="Univers Condensed Light" panose="020B0306020202040204" pitchFamily="34" charset="0"/>
            </a:endParaRPr>
          </a:p>
        </p:txBody>
      </p:sp>
      <p:sp>
        <p:nvSpPr>
          <p:cNvPr id="11" name="Slide Number Placeholder 5">
            <a:extLst>
              <a:ext uri="{FF2B5EF4-FFF2-40B4-BE49-F238E27FC236}">
                <a16:creationId xmlns:a16="http://schemas.microsoft.com/office/drawing/2014/main" id="{33485F0D-8403-405D-AB9C-C096588B84F3}"/>
              </a:ext>
            </a:extLst>
          </p:cNvPr>
          <p:cNvSpPr>
            <a:spLocks noGrp="1"/>
          </p:cNvSpPr>
          <p:nvPr>
            <p:ph type="sldNum" sz="quarter" idx="4"/>
          </p:nvPr>
        </p:nvSpPr>
        <p:spPr>
          <a:xfrm>
            <a:off x="228600" y="7680325"/>
            <a:ext cx="2171700" cy="549270"/>
          </a:xfrm>
          <a:prstGeom prst="rect">
            <a:avLst/>
          </a:prstGeom>
        </p:spPr>
        <p:txBody>
          <a:bodyPr vert="horz" lIns="0" tIns="0" rIns="0" bIns="0" rtlCol="0" anchor="ctr"/>
          <a:lstStyle>
            <a:lvl1pPr algn="l">
              <a:tabLst>
                <a:tab pos="571500" algn="l"/>
              </a:tabLst>
              <a:defRPr sz="1200">
                <a:solidFill>
                  <a:schemeClr val="tx1"/>
                </a:solidFill>
                <a:latin typeface="Karla" pitchFamily="2" charset="0"/>
                <a:ea typeface="Karla" pitchFamily="2" charset="0"/>
              </a:defRPr>
            </a:lvl1pPr>
          </a:lstStyle>
          <a:p>
            <a:fld id="{59782929-8F00-48CE-9BCA-316EA0FA2766}" type="slidenum">
              <a:rPr lang="en-US" smtClean="0">
                <a:latin typeface="Univers Condensed Light" panose="020B0306020202040204" pitchFamily="34" charset="0"/>
              </a:rPr>
              <a:pPr/>
              <a:t>‹#›</a:t>
            </a:fld>
            <a:r>
              <a:rPr lang="en-US" dirty="0"/>
              <a:t>	</a:t>
            </a:r>
            <a:endParaRPr lang="en-US" b="1" dirty="0"/>
          </a:p>
        </p:txBody>
      </p:sp>
      <p:sp>
        <p:nvSpPr>
          <p:cNvPr id="5" name="Title 1">
            <a:extLst>
              <a:ext uri="{FF2B5EF4-FFF2-40B4-BE49-F238E27FC236}">
                <a16:creationId xmlns:a16="http://schemas.microsoft.com/office/drawing/2014/main" id="{F43445D3-7560-FA99-6C8D-BB15B30CD626}"/>
              </a:ext>
            </a:extLst>
          </p:cNvPr>
          <p:cNvSpPr>
            <a:spLocks noGrp="1"/>
          </p:cNvSpPr>
          <p:nvPr>
            <p:ph type="title" hasCustomPrompt="1"/>
          </p:nvPr>
        </p:nvSpPr>
        <p:spPr>
          <a:xfrm>
            <a:off x="228600" y="228600"/>
            <a:ext cx="14173200" cy="549251"/>
          </a:xfrm>
          <a:prstGeom prst="rect">
            <a:avLst/>
          </a:prstGeom>
        </p:spPr>
        <p:txBody>
          <a:bodyPr>
            <a:noAutofit/>
          </a:bodyPr>
          <a:lstStyle>
            <a:lvl1pPr>
              <a:defRPr sz="4000" cap="all" baseline="0">
                <a:solidFill>
                  <a:schemeClr val="bg1"/>
                </a:solidFill>
              </a:defRPr>
            </a:lvl1pPr>
          </a:lstStyle>
          <a:p>
            <a:r>
              <a:rPr lang="en-US" dirty="0"/>
              <a:t>CLICK TO EDIT MASTER TITLE STYLE</a:t>
            </a:r>
          </a:p>
        </p:txBody>
      </p:sp>
      <p:sp>
        <p:nvSpPr>
          <p:cNvPr id="6" name="Text Placeholder 13">
            <a:extLst>
              <a:ext uri="{FF2B5EF4-FFF2-40B4-BE49-F238E27FC236}">
                <a16:creationId xmlns:a16="http://schemas.microsoft.com/office/drawing/2014/main" id="{EB6B2ECB-87F2-3603-01BF-07C487ED9989}"/>
              </a:ext>
            </a:extLst>
          </p:cNvPr>
          <p:cNvSpPr>
            <a:spLocks noGrp="1"/>
          </p:cNvSpPr>
          <p:nvPr>
            <p:ph type="body" sz="quarter" idx="10" hasCustomPrompt="1"/>
          </p:nvPr>
        </p:nvSpPr>
        <p:spPr>
          <a:xfrm>
            <a:off x="228600" y="777851"/>
            <a:ext cx="14173200" cy="822349"/>
          </a:xfrm>
        </p:spPr>
        <p:txBody>
          <a:bodyPr tIns="91440">
            <a:noAutofit/>
          </a:bodyPr>
          <a:lstStyle>
            <a:lvl1pPr marL="0" indent="0" algn="l" defTabSz="1097280" rtl="0" eaLnBrk="1" latinLnBrk="0" hangingPunct="1">
              <a:lnSpc>
                <a:spcPct val="90000"/>
              </a:lnSpc>
              <a:spcBef>
                <a:spcPct val="0"/>
              </a:spcBef>
              <a:buNone/>
              <a:defRPr lang="en-US" sz="2600" b="1" i="0" kern="1200" cap="none" spc="0" baseline="0" dirty="0">
                <a:solidFill>
                  <a:schemeClr val="bg1"/>
                </a:solidFill>
                <a:latin typeface="Univers Condensed Light" panose="020B0306020202040204" pitchFamily="34" charset="0"/>
                <a:ea typeface="Univers Condensed Light" panose="020B0306020202040204" pitchFamily="34" charset="0"/>
                <a:cs typeface="+mj-cs"/>
              </a:defRPr>
            </a:lvl1pPr>
          </a:lstStyle>
          <a:p>
            <a:pPr lvl="0"/>
            <a:r>
              <a:rPr lang="en-US" dirty="0"/>
              <a:t>Optional Subtitle Goes Here</a:t>
            </a:r>
          </a:p>
        </p:txBody>
      </p:sp>
      <p:pic>
        <p:nvPicPr>
          <p:cNvPr id="4" name="Picture 3">
            <a:extLst>
              <a:ext uri="{FF2B5EF4-FFF2-40B4-BE49-F238E27FC236}">
                <a16:creationId xmlns:a16="http://schemas.microsoft.com/office/drawing/2014/main" id="{C543AB02-B2A2-7FE4-67E0-973C43F19F15}"/>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708660" y="7881794"/>
            <a:ext cx="1691640" cy="238411"/>
          </a:xfrm>
          <a:prstGeom prst="rect">
            <a:avLst/>
          </a:prstGeom>
        </p:spPr>
      </p:pic>
      <p:sp>
        <p:nvSpPr>
          <p:cNvPr id="7" name="Rectangle 6">
            <a:extLst>
              <a:ext uri="{FF2B5EF4-FFF2-40B4-BE49-F238E27FC236}">
                <a16:creationId xmlns:a16="http://schemas.microsoft.com/office/drawing/2014/main" id="{D8C4E48E-6503-4D0D-CAAD-30A2DA972053}"/>
              </a:ext>
            </a:extLst>
          </p:cNvPr>
          <p:cNvSpPr/>
          <p:nvPr userDrawn="1"/>
        </p:nvSpPr>
        <p:spPr>
          <a:xfrm>
            <a:off x="228600" y="7680331"/>
            <a:ext cx="1728163" cy="109728"/>
          </a:xfrm>
          <a:prstGeom prst="rect">
            <a:avLst/>
          </a:prstGeom>
          <a:solidFill>
            <a:srgbClr val="4341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610734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wo Column">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2057400"/>
            <a:ext cx="4572000" cy="5486400"/>
          </a:xfrm>
        </p:spPr>
        <p:txBody>
          <a:bodyPr>
            <a:normAutofit/>
          </a:bodyPr>
          <a:lstStyle>
            <a:lvl1pPr>
              <a:lnSpc>
                <a:spcPct val="100000"/>
              </a:lnSpc>
              <a:defRPr sz="2600">
                <a:solidFill>
                  <a:schemeClr val="tx1"/>
                </a:solidFill>
              </a:defRPr>
            </a:lvl1pPr>
            <a:lvl2pPr marL="685800" indent="-342900">
              <a:lnSpc>
                <a:spcPct val="100000"/>
              </a:lnSpc>
              <a:buFont typeface="Karla" pitchFamily="2" charset="0"/>
              <a:buChar char="—"/>
              <a:defRPr sz="2400">
                <a:solidFill>
                  <a:schemeClr val="tx1"/>
                </a:solidFill>
              </a:defRPr>
            </a:lvl2pPr>
            <a:lvl3pPr marL="1028700" indent="-342900">
              <a:lnSpc>
                <a:spcPct val="100000"/>
              </a:lnSpc>
              <a:buFont typeface="Wingdings" panose="05000000000000000000" pitchFamily="2" charset="2"/>
              <a:buChar char="§"/>
              <a:defRPr sz="2000">
                <a:solidFill>
                  <a:schemeClr val="tx1"/>
                </a:solidFill>
              </a:defRPr>
            </a:lvl3pPr>
            <a:lvl4pPr marL="1257300" indent="-228600">
              <a:lnSpc>
                <a:spcPct val="100000"/>
              </a:lnSpc>
              <a:buFont typeface="Karla" pitchFamily="2" charset="0"/>
              <a:buChar char="—"/>
              <a:defRPr sz="2000">
                <a:solidFill>
                  <a:schemeClr val="tx1"/>
                </a:solidFill>
              </a:defRPr>
            </a:lvl4pPr>
            <a:lvl5pPr marL="1485900" indent="-228600">
              <a:lnSpc>
                <a:spcPct val="100000"/>
              </a:lnSpc>
              <a:buFont typeface="Wingdings" panose="05000000000000000000" pitchFamily="2" charset="2"/>
              <a:buChar char="§"/>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Footer Placeholder 4">
            <a:extLst>
              <a:ext uri="{FF2B5EF4-FFF2-40B4-BE49-F238E27FC236}">
                <a16:creationId xmlns:a16="http://schemas.microsoft.com/office/drawing/2014/main" id="{8B08E904-E22F-4318-82E5-198429101667}"/>
              </a:ext>
            </a:extLst>
          </p:cNvPr>
          <p:cNvSpPr>
            <a:spLocks noGrp="1"/>
          </p:cNvSpPr>
          <p:nvPr>
            <p:ph type="ftr" sz="quarter" idx="3"/>
          </p:nvPr>
        </p:nvSpPr>
        <p:spPr>
          <a:xfrm>
            <a:off x="2628900" y="7680330"/>
            <a:ext cx="4800600" cy="549259"/>
          </a:xfrm>
          <a:prstGeom prst="rect">
            <a:avLst/>
          </a:prstGeom>
        </p:spPr>
        <p:txBody>
          <a:bodyPr vert="horz" lIns="0" tIns="0" rIns="0" bIns="0" rtlCol="0" anchor="ctr" anchorCtr="0"/>
          <a:lstStyle>
            <a:lvl1pPr algn="l">
              <a:defRPr sz="1200">
                <a:solidFill>
                  <a:schemeClr val="tx1"/>
                </a:solidFill>
                <a:latin typeface="Univers Condensed Light" panose="020B0306020202040204" pitchFamily="34" charset="0"/>
                <a:ea typeface="Univers Condensed Light" panose="020B0306020202040204" pitchFamily="34" charset="0"/>
              </a:defRPr>
            </a:lvl1pPr>
          </a:lstStyle>
          <a:p>
            <a:r>
              <a:rPr lang="en-US"/>
              <a:t>Round 2 Stakeholder Meetings</a:t>
            </a:r>
            <a:endParaRPr lang="en-US" dirty="0">
              <a:latin typeface="Univers Condensed Light" panose="020B0306020202040204" pitchFamily="34" charset="0"/>
            </a:endParaRPr>
          </a:p>
        </p:txBody>
      </p:sp>
      <p:sp>
        <p:nvSpPr>
          <p:cNvPr id="11" name="Slide Number Placeholder 5">
            <a:extLst>
              <a:ext uri="{FF2B5EF4-FFF2-40B4-BE49-F238E27FC236}">
                <a16:creationId xmlns:a16="http://schemas.microsoft.com/office/drawing/2014/main" id="{33485F0D-8403-405D-AB9C-C096588B84F3}"/>
              </a:ext>
            </a:extLst>
          </p:cNvPr>
          <p:cNvSpPr>
            <a:spLocks noGrp="1"/>
          </p:cNvSpPr>
          <p:nvPr>
            <p:ph type="sldNum" sz="quarter" idx="4"/>
          </p:nvPr>
        </p:nvSpPr>
        <p:spPr>
          <a:xfrm>
            <a:off x="228600" y="7680325"/>
            <a:ext cx="2171700" cy="549270"/>
          </a:xfrm>
          <a:prstGeom prst="rect">
            <a:avLst/>
          </a:prstGeom>
        </p:spPr>
        <p:txBody>
          <a:bodyPr vert="horz" lIns="0" tIns="0" rIns="0" bIns="0" rtlCol="0" anchor="ctr"/>
          <a:lstStyle>
            <a:lvl1pPr algn="l">
              <a:tabLst>
                <a:tab pos="571500" algn="l"/>
              </a:tabLst>
              <a:defRPr sz="1200">
                <a:solidFill>
                  <a:schemeClr val="tx1"/>
                </a:solidFill>
                <a:latin typeface="Univers Condensed Light" panose="020B0306020202040204" pitchFamily="34" charset="0"/>
                <a:ea typeface="Univers Condensed Light" panose="020B0306020202040204" pitchFamily="34" charset="0"/>
              </a:defRPr>
            </a:lvl1pPr>
          </a:lstStyle>
          <a:p>
            <a:fld id="{CEEA3817-7990-4335-9E74-9F902A877366}" type="slidenum">
              <a:rPr lang="en-US" smtClean="0"/>
              <a:pPr/>
              <a:t>‹#›</a:t>
            </a:fld>
            <a:r>
              <a:rPr lang="en-US" dirty="0"/>
              <a:t>	</a:t>
            </a:r>
            <a:endParaRPr lang="en-US" b="1" dirty="0">
              <a:latin typeface="Univers Condensed Light" panose="020B0306020202040204" pitchFamily="34" charset="0"/>
            </a:endParaRPr>
          </a:p>
        </p:txBody>
      </p:sp>
      <p:cxnSp>
        <p:nvCxnSpPr>
          <p:cNvPr id="13" name="Straight Connector 12">
            <a:extLst>
              <a:ext uri="{FF2B5EF4-FFF2-40B4-BE49-F238E27FC236}">
                <a16:creationId xmlns:a16="http://schemas.microsoft.com/office/drawing/2014/main" id="{53C7ADC6-A35D-45D1-9B1E-B2004CA61777}"/>
              </a:ext>
            </a:extLst>
          </p:cNvPr>
          <p:cNvCxnSpPr>
            <a:cxnSpLocks/>
          </p:cNvCxnSpPr>
          <p:nvPr userDrawn="1"/>
        </p:nvCxnSpPr>
        <p:spPr>
          <a:xfrm flipV="1">
            <a:off x="228600" y="7680325"/>
            <a:ext cx="11870356" cy="6"/>
          </a:xfrm>
          <a:prstGeom prst="line">
            <a:avLst/>
          </a:prstGeom>
          <a:ln>
            <a:solidFill>
              <a:srgbClr val="434142"/>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29D2AEC4-4F7F-48A5-918A-C8C53A686D8F}"/>
              </a:ext>
            </a:extLst>
          </p:cNvPr>
          <p:cNvSpPr/>
          <p:nvPr userDrawn="1"/>
        </p:nvSpPr>
        <p:spPr>
          <a:xfrm>
            <a:off x="228600" y="7680331"/>
            <a:ext cx="1728163" cy="109728"/>
          </a:xfrm>
          <a:prstGeom prst="rect">
            <a:avLst/>
          </a:prstGeom>
          <a:solidFill>
            <a:srgbClr val="4341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 Placeholder 5">
            <a:extLst>
              <a:ext uri="{FF2B5EF4-FFF2-40B4-BE49-F238E27FC236}">
                <a16:creationId xmlns:a16="http://schemas.microsoft.com/office/drawing/2014/main" id="{B8DCAA9E-E441-4C1B-9653-459C4C8545F1}"/>
              </a:ext>
            </a:extLst>
          </p:cNvPr>
          <p:cNvSpPr>
            <a:spLocks noGrp="1"/>
          </p:cNvSpPr>
          <p:nvPr>
            <p:ph type="body" sz="quarter" idx="11"/>
          </p:nvPr>
        </p:nvSpPr>
        <p:spPr>
          <a:xfrm>
            <a:off x="5029200" y="2057400"/>
            <a:ext cx="4572000" cy="5486400"/>
          </a:xfrm>
        </p:spPr>
        <p:txBody>
          <a:bodyPr/>
          <a:lstStyle>
            <a:lvl1pPr indent="-342900" algn="l" defTabSz="1097280" rtl="0" eaLnBrk="1" latinLnBrk="0" hangingPunct="1">
              <a:lnSpc>
                <a:spcPct val="100000"/>
              </a:lnSpc>
              <a:defRPr lang="en-US" sz="2600" kern="1200" dirty="0" smtClean="0">
                <a:solidFill>
                  <a:schemeClr val="tx1"/>
                </a:solidFill>
                <a:latin typeface="Univers Condensed Light" panose="020B0306020202040204" pitchFamily="34" charset="0"/>
                <a:ea typeface="Univers Condensed Light" panose="020B0306020202040204" pitchFamily="34" charset="0"/>
                <a:cs typeface="+mn-cs"/>
              </a:defRPr>
            </a:lvl1pPr>
            <a:lvl2pPr marL="685800" indent="-342900" algn="l" defTabSz="1097280" rtl="0" eaLnBrk="1" latinLnBrk="0" hangingPunct="1">
              <a:lnSpc>
                <a:spcPct val="100000"/>
              </a:lnSpc>
              <a:buFont typeface="Karla" pitchFamily="2" charset="0"/>
              <a:buChar char="—"/>
              <a:defRPr lang="en-US" sz="2400" kern="1200" dirty="0" smtClean="0">
                <a:solidFill>
                  <a:schemeClr val="tx1"/>
                </a:solidFill>
                <a:latin typeface="Univers Condensed Light" panose="020B0306020202040204" pitchFamily="34" charset="0"/>
                <a:ea typeface="Univers Condensed Light" panose="020B0306020202040204" pitchFamily="34" charset="0"/>
                <a:cs typeface="+mn-cs"/>
              </a:defRPr>
            </a:lvl2pPr>
            <a:lvl3pPr algn="l" defTabSz="1097280" rtl="0" eaLnBrk="1" latinLnBrk="0" hangingPunct="1">
              <a:lnSpc>
                <a:spcPct val="100000"/>
              </a:lnSpc>
              <a:spcBef>
                <a:spcPts val="600"/>
              </a:spcBef>
              <a:defRPr lang="en-US" sz="2000" kern="1200" dirty="0" smtClean="0">
                <a:solidFill>
                  <a:schemeClr val="tx1"/>
                </a:solidFill>
                <a:latin typeface="Univers Condensed Light" panose="020B0306020202040204" pitchFamily="34" charset="0"/>
                <a:ea typeface="Univers Condensed Light" panose="020B0306020202040204" pitchFamily="34" charset="0"/>
                <a:cs typeface="+mn-cs"/>
              </a:defRPr>
            </a:lvl3pPr>
            <a:lvl4pPr marL="1257300" indent="-228600" algn="l" defTabSz="1097280" rtl="0" eaLnBrk="1" latinLnBrk="0" hangingPunct="1">
              <a:lnSpc>
                <a:spcPct val="100000"/>
              </a:lnSpc>
              <a:spcBef>
                <a:spcPts val="600"/>
              </a:spcBef>
              <a:buFont typeface="Karla" pitchFamily="2" charset="0"/>
              <a:buChar char="—"/>
              <a:defRPr lang="en-US" sz="2000" kern="1200" dirty="0" smtClean="0">
                <a:solidFill>
                  <a:schemeClr val="tx1"/>
                </a:solidFill>
                <a:latin typeface="Univers Condensed Light" panose="020B0306020202040204" pitchFamily="34" charset="0"/>
                <a:ea typeface="Univers Condensed Light" panose="020B0306020202040204" pitchFamily="34" charset="0"/>
                <a:cs typeface="+mn-cs"/>
              </a:defRPr>
            </a:lvl4pPr>
            <a:lvl5pPr algn="l" defTabSz="1097280" rtl="0" eaLnBrk="1" latinLnBrk="0" hangingPunct="1">
              <a:lnSpc>
                <a:spcPct val="100000"/>
              </a:lnSpc>
              <a:spcBef>
                <a:spcPts val="600"/>
              </a:spcBef>
              <a:defRPr lang="en-US" sz="2000" kern="1200" dirty="0">
                <a:solidFill>
                  <a:schemeClr val="tx1"/>
                </a:solidFill>
                <a:latin typeface="Univers Condensed Light" panose="020B0306020202040204" pitchFamily="34" charset="0"/>
                <a:ea typeface="Univers Condensed Light" panose="020B0306020202040204" pitchFamily="34" charset="0"/>
                <a:cs typeface="+mn-cs"/>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itle 1">
            <a:extLst>
              <a:ext uri="{FF2B5EF4-FFF2-40B4-BE49-F238E27FC236}">
                <a16:creationId xmlns:a16="http://schemas.microsoft.com/office/drawing/2014/main" id="{F4C92A03-A6E0-D893-D422-DB3A29C5F058}"/>
              </a:ext>
            </a:extLst>
          </p:cNvPr>
          <p:cNvSpPr>
            <a:spLocks noGrp="1"/>
          </p:cNvSpPr>
          <p:nvPr>
            <p:ph type="title" hasCustomPrompt="1"/>
          </p:nvPr>
        </p:nvSpPr>
        <p:spPr>
          <a:xfrm>
            <a:off x="228600" y="228600"/>
            <a:ext cx="14173200" cy="549251"/>
          </a:xfrm>
          <a:prstGeom prst="rect">
            <a:avLst/>
          </a:prstGeom>
        </p:spPr>
        <p:txBody>
          <a:bodyPr>
            <a:noAutofit/>
          </a:bodyPr>
          <a:lstStyle>
            <a:lvl1pPr>
              <a:defRPr sz="4000" cap="all" baseline="0">
                <a:solidFill>
                  <a:schemeClr val="bg1"/>
                </a:solidFill>
              </a:defRPr>
            </a:lvl1pPr>
          </a:lstStyle>
          <a:p>
            <a:r>
              <a:rPr lang="en-US" dirty="0"/>
              <a:t>CLICK TO EDIT MASTER TITLE STYLE</a:t>
            </a:r>
          </a:p>
        </p:txBody>
      </p:sp>
      <p:sp>
        <p:nvSpPr>
          <p:cNvPr id="5" name="Text Placeholder 13">
            <a:extLst>
              <a:ext uri="{FF2B5EF4-FFF2-40B4-BE49-F238E27FC236}">
                <a16:creationId xmlns:a16="http://schemas.microsoft.com/office/drawing/2014/main" id="{1BFD22CB-57C7-6A16-0BEB-822A08A9F742}"/>
              </a:ext>
            </a:extLst>
          </p:cNvPr>
          <p:cNvSpPr>
            <a:spLocks noGrp="1"/>
          </p:cNvSpPr>
          <p:nvPr>
            <p:ph type="body" sz="quarter" idx="10" hasCustomPrompt="1"/>
          </p:nvPr>
        </p:nvSpPr>
        <p:spPr>
          <a:xfrm>
            <a:off x="228600" y="777851"/>
            <a:ext cx="14173200" cy="822349"/>
          </a:xfrm>
        </p:spPr>
        <p:txBody>
          <a:bodyPr tIns="91440">
            <a:noAutofit/>
          </a:bodyPr>
          <a:lstStyle>
            <a:lvl1pPr marL="0" indent="0" algn="l" defTabSz="1097280" rtl="0" eaLnBrk="1" latinLnBrk="0" hangingPunct="1">
              <a:lnSpc>
                <a:spcPct val="90000"/>
              </a:lnSpc>
              <a:spcBef>
                <a:spcPct val="0"/>
              </a:spcBef>
              <a:buNone/>
              <a:defRPr lang="en-US" sz="2600" b="1" i="0" kern="1200" cap="none" spc="0" baseline="0" dirty="0">
                <a:solidFill>
                  <a:schemeClr val="bg1"/>
                </a:solidFill>
                <a:latin typeface="Univers Condensed Light" panose="020B0306020202040204" pitchFamily="34" charset="0"/>
                <a:ea typeface="Univers Condensed Light" panose="020B0306020202040204" pitchFamily="34" charset="0"/>
                <a:cs typeface="+mj-cs"/>
              </a:defRPr>
            </a:lvl1pPr>
          </a:lstStyle>
          <a:p>
            <a:pPr lvl="0"/>
            <a:r>
              <a:rPr lang="en-US" dirty="0"/>
              <a:t>Optional Subtitle Goes Here</a:t>
            </a:r>
          </a:p>
        </p:txBody>
      </p:sp>
    </p:spTree>
    <p:extLst>
      <p:ext uri="{BB962C8B-B14F-4D97-AF65-F5344CB8AC3E}">
        <p14:creationId xmlns:p14="http://schemas.microsoft.com/office/powerpoint/2010/main" val="33516942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hree Column">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2057400"/>
            <a:ext cx="4572000" cy="5486400"/>
          </a:xfrm>
        </p:spPr>
        <p:txBody>
          <a:bodyPr>
            <a:normAutofit/>
          </a:bodyPr>
          <a:lstStyle>
            <a:lvl1pPr>
              <a:lnSpc>
                <a:spcPct val="100000"/>
              </a:lnSpc>
              <a:defRPr sz="2600">
                <a:solidFill>
                  <a:schemeClr val="tx1"/>
                </a:solidFill>
              </a:defRPr>
            </a:lvl1pPr>
            <a:lvl2pPr marL="685800" indent="-342900">
              <a:lnSpc>
                <a:spcPct val="100000"/>
              </a:lnSpc>
              <a:buFont typeface="Karla" pitchFamily="2" charset="0"/>
              <a:buChar char="—"/>
              <a:defRPr sz="2400">
                <a:solidFill>
                  <a:schemeClr val="tx1"/>
                </a:solidFill>
              </a:defRPr>
            </a:lvl2pPr>
            <a:lvl3pPr marL="1028700" indent="-342900">
              <a:lnSpc>
                <a:spcPct val="100000"/>
              </a:lnSpc>
              <a:buFont typeface="Wingdings" panose="05000000000000000000" pitchFamily="2" charset="2"/>
              <a:buChar char="§"/>
              <a:defRPr sz="2000">
                <a:solidFill>
                  <a:schemeClr val="tx1"/>
                </a:solidFill>
              </a:defRPr>
            </a:lvl3pPr>
            <a:lvl4pPr marL="1257300" indent="-228600">
              <a:lnSpc>
                <a:spcPct val="100000"/>
              </a:lnSpc>
              <a:buFont typeface="Karla" pitchFamily="2" charset="0"/>
              <a:buChar char="—"/>
              <a:defRPr sz="2000">
                <a:solidFill>
                  <a:schemeClr val="tx1"/>
                </a:solidFill>
              </a:defRPr>
            </a:lvl4pPr>
            <a:lvl5pPr marL="1485900" indent="-228600">
              <a:lnSpc>
                <a:spcPct val="100000"/>
              </a:lnSpc>
              <a:buFont typeface="Wingdings" panose="05000000000000000000" pitchFamily="2" charset="2"/>
              <a:buChar char="§"/>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Footer Placeholder 4">
            <a:extLst>
              <a:ext uri="{FF2B5EF4-FFF2-40B4-BE49-F238E27FC236}">
                <a16:creationId xmlns:a16="http://schemas.microsoft.com/office/drawing/2014/main" id="{8B08E904-E22F-4318-82E5-198429101667}"/>
              </a:ext>
            </a:extLst>
          </p:cNvPr>
          <p:cNvSpPr>
            <a:spLocks noGrp="1"/>
          </p:cNvSpPr>
          <p:nvPr>
            <p:ph type="ftr" sz="quarter" idx="3"/>
          </p:nvPr>
        </p:nvSpPr>
        <p:spPr>
          <a:xfrm>
            <a:off x="2628900" y="7680330"/>
            <a:ext cx="4800600" cy="549259"/>
          </a:xfrm>
          <a:prstGeom prst="rect">
            <a:avLst/>
          </a:prstGeom>
        </p:spPr>
        <p:txBody>
          <a:bodyPr vert="horz" lIns="0" tIns="0" rIns="0" bIns="0" rtlCol="0" anchor="ctr" anchorCtr="0"/>
          <a:lstStyle>
            <a:lvl1pPr algn="l">
              <a:defRPr sz="1200">
                <a:solidFill>
                  <a:schemeClr val="tx1"/>
                </a:solidFill>
                <a:latin typeface="Univers Condensed Light" panose="020B0306020202040204" pitchFamily="34" charset="0"/>
                <a:ea typeface="Univers Condensed Light" panose="020B0306020202040204" pitchFamily="34" charset="0"/>
              </a:defRPr>
            </a:lvl1pPr>
          </a:lstStyle>
          <a:p>
            <a:r>
              <a:rPr lang="en-US"/>
              <a:t>Round 2 Stakeholder Meetings</a:t>
            </a:r>
            <a:endParaRPr lang="en-US" dirty="0">
              <a:latin typeface="Univers Condensed Light" panose="020B0306020202040204" pitchFamily="34" charset="0"/>
            </a:endParaRPr>
          </a:p>
        </p:txBody>
      </p:sp>
      <p:sp>
        <p:nvSpPr>
          <p:cNvPr id="11" name="Slide Number Placeholder 5">
            <a:extLst>
              <a:ext uri="{FF2B5EF4-FFF2-40B4-BE49-F238E27FC236}">
                <a16:creationId xmlns:a16="http://schemas.microsoft.com/office/drawing/2014/main" id="{33485F0D-8403-405D-AB9C-C096588B84F3}"/>
              </a:ext>
            </a:extLst>
          </p:cNvPr>
          <p:cNvSpPr>
            <a:spLocks noGrp="1"/>
          </p:cNvSpPr>
          <p:nvPr>
            <p:ph type="sldNum" sz="quarter" idx="4"/>
          </p:nvPr>
        </p:nvSpPr>
        <p:spPr>
          <a:xfrm>
            <a:off x="228600" y="7680325"/>
            <a:ext cx="2171700" cy="549270"/>
          </a:xfrm>
          <a:prstGeom prst="rect">
            <a:avLst/>
          </a:prstGeom>
        </p:spPr>
        <p:txBody>
          <a:bodyPr vert="horz" lIns="0" tIns="0" rIns="0" bIns="0" rtlCol="0" anchor="ctr"/>
          <a:lstStyle>
            <a:lvl1pPr algn="l">
              <a:tabLst>
                <a:tab pos="571500" algn="l"/>
              </a:tabLst>
              <a:defRPr sz="1200">
                <a:solidFill>
                  <a:schemeClr val="tx1"/>
                </a:solidFill>
                <a:latin typeface="Karla" pitchFamily="2" charset="0"/>
                <a:ea typeface="Karla" pitchFamily="2" charset="0"/>
              </a:defRPr>
            </a:lvl1pPr>
          </a:lstStyle>
          <a:p>
            <a:fld id="{F4164499-FEF6-44A9-88E0-C31C32BD1C97}" type="slidenum">
              <a:rPr lang="en-US" smtClean="0">
                <a:latin typeface="Univers Condensed Light" panose="020B0306020202040204" pitchFamily="34" charset="0"/>
              </a:rPr>
              <a:pPr/>
              <a:t>‹#›</a:t>
            </a:fld>
            <a:r>
              <a:rPr lang="en-US" dirty="0"/>
              <a:t>	</a:t>
            </a:r>
            <a:endParaRPr lang="en-US" b="1" dirty="0"/>
          </a:p>
        </p:txBody>
      </p:sp>
      <p:cxnSp>
        <p:nvCxnSpPr>
          <p:cNvPr id="13" name="Straight Connector 12">
            <a:extLst>
              <a:ext uri="{FF2B5EF4-FFF2-40B4-BE49-F238E27FC236}">
                <a16:creationId xmlns:a16="http://schemas.microsoft.com/office/drawing/2014/main" id="{F061E32B-A54D-49BA-B967-8510AD5817F0}"/>
              </a:ext>
            </a:extLst>
          </p:cNvPr>
          <p:cNvCxnSpPr>
            <a:cxnSpLocks/>
          </p:cNvCxnSpPr>
          <p:nvPr userDrawn="1"/>
        </p:nvCxnSpPr>
        <p:spPr>
          <a:xfrm>
            <a:off x="228600" y="7680331"/>
            <a:ext cx="11812604" cy="0"/>
          </a:xfrm>
          <a:prstGeom prst="line">
            <a:avLst/>
          </a:prstGeom>
          <a:ln>
            <a:solidFill>
              <a:srgbClr val="434142"/>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81349F59-B3F3-43D6-A2ED-F5142BB750FC}"/>
              </a:ext>
            </a:extLst>
          </p:cNvPr>
          <p:cNvSpPr/>
          <p:nvPr userDrawn="1"/>
        </p:nvSpPr>
        <p:spPr>
          <a:xfrm>
            <a:off x="228600" y="7680331"/>
            <a:ext cx="1728163" cy="109728"/>
          </a:xfrm>
          <a:prstGeom prst="rect">
            <a:avLst/>
          </a:prstGeom>
          <a:solidFill>
            <a:srgbClr val="4341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 Placeholder 6">
            <a:extLst>
              <a:ext uri="{FF2B5EF4-FFF2-40B4-BE49-F238E27FC236}">
                <a16:creationId xmlns:a16="http://schemas.microsoft.com/office/drawing/2014/main" id="{909EBD9C-7389-4F06-AB94-7F399E6D8EB2}"/>
              </a:ext>
            </a:extLst>
          </p:cNvPr>
          <p:cNvSpPr>
            <a:spLocks noGrp="1"/>
          </p:cNvSpPr>
          <p:nvPr>
            <p:ph type="body" sz="quarter" idx="13"/>
          </p:nvPr>
        </p:nvSpPr>
        <p:spPr>
          <a:xfrm>
            <a:off x="5029200" y="2057400"/>
            <a:ext cx="4572000" cy="5465763"/>
          </a:xfrm>
        </p:spPr>
        <p:txBody>
          <a:bodyPr/>
          <a:lstStyle>
            <a:lvl1pPr indent="-342900" algn="l" defTabSz="1097280" rtl="0" eaLnBrk="1" latinLnBrk="0" hangingPunct="1">
              <a:lnSpc>
                <a:spcPct val="100000"/>
              </a:lnSpc>
              <a:defRPr lang="en-US" sz="2600" kern="1200" dirty="0" smtClean="0">
                <a:solidFill>
                  <a:schemeClr val="tx1"/>
                </a:solidFill>
                <a:latin typeface="Univers Condensed Light" panose="020B0306020202040204" pitchFamily="34" charset="0"/>
                <a:ea typeface="Univers Condensed Light" panose="020B0306020202040204" pitchFamily="34" charset="0"/>
                <a:cs typeface="+mn-cs"/>
              </a:defRPr>
            </a:lvl1pPr>
            <a:lvl2pPr marL="685800" indent="-342900" algn="l" defTabSz="1097280" rtl="0" eaLnBrk="1" latinLnBrk="0" hangingPunct="1">
              <a:lnSpc>
                <a:spcPct val="100000"/>
              </a:lnSpc>
              <a:buFont typeface="Karla" pitchFamily="2" charset="0"/>
              <a:buChar char="—"/>
              <a:defRPr lang="en-US" sz="2400" kern="1200" dirty="0" smtClean="0">
                <a:solidFill>
                  <a:schemeClr val="tx1"/>
                </a:solidFill>
                <a:latin typeface="Univers Condensed Light" panose="020B0306020202040204" pitchFamily="34" charset="0"/>
                <a:ea typeface="Univers Condensed Light" panose="020B0306020202040204" pitchFamily="34" charset="0"/>
                <a:cs typeface="+mn-cs"/>
              </a:defRPr>
            </a:lvl2pPr>
            <a:lvl3pPr algn="l" defTabSz="1097280" rtl="0" eaLnBrk="1" latinLnBrk="0" hangingPunct="1">
              <a:lnSpc>
                <a:spcPct val="100000"/>
              </a:lnSpc>
              <a:spcBef>
                <a:spcPts val="600"/>
              </a:spcBef>
              <a:defRPr lang="en-US" sz="2000" kern="1200" dirty="0" smtClean="0">
                <a:solidFill>
                  <a:schemeClr val="tx1"/>
                </a:solidFill>
                <a:latin typeface="Univers Condensed Light" panose="020B0306020202040204" pitchFamily="34" charset="0"/>
                <a:ea typeface="Univers Condensed Light" panose="020B0306020202040204" pitchFamily="34" charset="0"/>
                <a:cs typeface="+mn-cs"/>
              </a:defRPr>
            </a:lvl3pPr>
            <a:lvl4pPr marL="1257300" indent="-228600" algn="l" defTabSz="1097280" rtl="0" eaLnBrk="1" latinLnBrk="0" hangingPunct="1">
              <a:lnSpc>
                <a:spcPct val="100000"/>
              </a:lnSpc>
              <a:spcBef>
                <a:spcPts val="600"/>
              </a:spcBef>
              <a:buFont typeface="Karla" pitchFamily="2" charset="0"/>
              <a:buChar char="—"/>
              <a:defRPr lang="en-US" sz="2000" kern="1200" dirty="0" smtClean="0">
                <a:solidFill>
                  <a:schemeClr val="tx1"/>
                </a:solidFill>
                <a:latin typeface="Univers Condensed Light" panose="020B0306020202040204" pitchFamily="34" charset="0"/>
                <a:ea typeface="Univers Condensed Light" panose="020B0306020202040204" pitchFamily="34" charset="0"/>
                <a:cs typeface="+mn-cs"/>
              </a:defRPr>
            </a:lvl4pPr>
            <a:lvl5pPr algn="l" defTabSz="1097280" rtl="0" eaLnBrk="1" latinLnBrk="0" hangingPunct="1">
              <a:lnSpc>
                <a:spcPct val="100000"/>
              </a:lnSpc>
              <a:spcBef>
                <a:spcPts val="600"/>
              </a:spcBef>
              <a:defRPr lang="en-US" sz="2000" kern="1200" dirty="0">
                <a:solidFill>
                  <a:schemeClr val="tx1"/>
                </a:solidFill>
                <a:latin typeface="Univers Condensed Light" panose="020B0306020202040204" pitchFamily="34" charset="0"/>
                <a:ea typeface="Univers Condensed Light" panose="020B0306020202040204" pitchFamily="34" charset="0"/>
                <a:cs typeface="+mn-cs"/>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Text Placeholder 8">
            <a:extLst>
              <a:ext uri="{FF2B5EF4-FFF2-40B4-BE49-F238E27FC236}">
                <a16:creationId xmlns:a16="http://schemas.microsoft.com/office/drawing/2014/main" id="{E6D2CC19-0726-4E81-9273-A03856AA6DFE}"/>
              </a:ext>
            </a:extLst>
          </p:cNvPr>
          <p:cNvSpPr>
            <a:spLocks noGrp="1"/>
          </p:cNvSpPr>
          <p:nvPr>
            <p:ph type="body" sz="quarter" idx="14"/>
          </p:nvPr>
        </p:nvSpPr>
        <p:spPr>
          <a:xfrm>
            <a:off x="9829800" y="2057400"/>
            <a:ext cx="4572000" cy="5486400"/>
          </a:xfrm>
        </p:spPr>
        <p:txBody>
          <a:bodyPr/>
          <a:lstStyle>
            <a:lvl1pPr indent="-342900" algn="l" defTabSz="1097280" rtl="0" eaLnBrk="1" latinLnBrk="0" hangingPunct="1">
              <a:lnSpc>
                <a:spcPct val="100000"/>
              </a:lnSpc>
              <a:defRPr lang="en-US" sz="2600" kern="1200" dirty="0" smtClean="0">
                <a:solidFill>
                  <a:schemeClr val="tx1"/>
                </a:solidFill>
                <a:latin typeface="Univers Condensed Light" panose="020B0306020202040204" pitchFamily="34" charset="0"/>
                <a:ea typeface="Univers Condensed Light" panose="020B0306020202040204" pitchFamily="34" charset="0"/>
                <a:cs typeface="+mn-cs"/>
              </a:defRPr>
            </a:lvl1pPr>
            <a:lvl2pPr marL="685800" indent="-342900" algn="l" defTabSz="1097280" rtl="0" eaLnBrk="1" latinLnBrk="0" hangingPunct="1">
              <a:lnSpc>
                <a:spcPct val="100000"/>
              </a:lnSpc>
              <a:buFont typeface="Karla" pitchFamily="2" charset="0"/>
              <a:buChar char="—"/>
              <a:defRPr lang="en-US" sz="2400" kern="1200" dirty="0" smtClean="0">
                <a:solidFill>
                  <a:schemeClr val="tx1"/>
                </a:solidFill>
                <a:latin typeface="Univers Condensed Light" panose="020B0306020202040204" pitchFamily="34" charset="0"/>
                <a:ea typeface="Univers Condensed Light" panose="020B0306020202040204" pitchFamily="34" charset="0"/>
                <a:cs typeface="+mn-cs"/>
              </a:defRPr>
            </a:lvl2pPr>
            <a:lvl3pPr algn="l" defTabSz="1097280" rtl="0" eaLnBrk="1" latinLnBrk="0" hangingPunct="1">
              <a:lnSpc>
                <a:spcPct val="100000"/>
              </a:lnSpc>
              <a:spcBef>
                <a:spcPts val="600"/>
              </a:spcBef>
              <a:defRPr lang="en-US" sz="2000" kern="1200" dirty="0" smtClean="0">
                <a:solidFill>
                  <a:schemeClr val="tx1"/>
                </a:solidFill>
                <a:latin typeface="Univers Condensed Light" panose="020B0306020202040204" pitchFamily="34" charset="0"/>
                <a:ea typeface="Univers Condensed Light" panose="020B0306020202040204" pitchFamily="34" charset="0"/>
                <a:cs typeface="+mn-cs"/>
              </a:defRPr>
            </a:lvl3pPr>
            <a:lvl4pPr marL="1257300" indent="-228600" algn="l" defTabSz="1097280" rtl="0" eaLnBrk="1" latinLnBrk="0" hangingPunct="1">
              <a:lnSpc>
                <a:spcPct val="100000"/>
              </a:lnSpc>
              <a:spcBef>
                <a:spcPts val="600"/>
              </a:spcBef>
              <a:buFont typeface="Karla" pitchFamily="2" charset="0"/>
              <a:buChar char="—"/>
              <a:defRPr lang="en-US" sz="2000" kern="1200" dirty="0" smtClean="0">
                <a:solidFill>
                  <a:schemeClr val="tx1"/>
                </a:solidFill>
                <a:latin typeface="Univers Condensed Light" panose="020B0306020202040204" pitchFamily="34" charset="0"/>
                <a:ea typeface="Univers Condensed Light" panose="020B0306020202040204" pitchFamily="34" charset="0"/>
                <a:cs typeface="+mn-cs"/>
              </a:defRPr>
            </a:lvl4pPr>
            <a:lvl5pPr algn="l" defTabSz="1097280" rtl="0" eaLnBrk="1" latinLnBrk="0" hangingPunct="1">
              <a:lnSpc>
                <a:spcPct val="100000"/>
              </a:lnSpc>
              <a:spcBef>
                <a:spcPts val="600"/>
              </a:spcBef>
              <a:defRPr lang="en-US" sz="2000" kern="1200" dirty="0" smtClean="0">
                <a:solidFill>
                  <a:schemeClr val="tx1"/>
                </a:solidFill>
                <a:latin typeface="Univers Condensed Light" panose="020B0306020202040204" pitchFamily="34" charset="0"/>
                <a:ea typeface="Univers Condensed Light" panose="020B0306020202040204" pitchFamily="34" charset="0"/>
                <a:cs typeface="+mn-cs"/>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itle 1">
            <a:extLst>
              <a:ext uri="{FF2B5EF4-FFF2-40B4-BE49-F238E27FC236}">
                <a16:creationId xmlns:a16="http://schemas.microsoft.com/office/drawing/2014/main" id="{7FE2D8A1-301E-40E2-5801-D81D813A6A11}"/>
              </a:ext>
            </a:extLst>
          </p:cNvPr>
          <p:cNvSpPr>
            <a:spLocks noGrp="1"/>
          </p:cNvSpPr>
          <p:nvPr>
            <p:ph type="title" hasCustomPrompt="1"/>
          </p:nvPr>
        </p:nvSpPr>
        <p:spPr>
          <a:xfrm>
            <a:off x="228600" y="228600"/>
            <a:ext cx="14173200" cy="549251"/>
          </a:xfrm>
          <a:prstGeom prst="rect">
            <a:avLst/>
          </a:prstGeom>
        </p:spPr>
        <p:txBody>
          <a:bodyPr>
            <a:noAutofit/>
          </a:bodyPr>
          <a:lstStyle>
            <a:lvl1pPr>
              <a:defRPr sz="4000" cap="all" baseline="0">
                <a:solidFill>
                  <a:schemeClr val="bg1"/>
                </a:solidFill>
              </a:defRPr>
            </a:lvl1pPr>
          </a:lstStyle>
          <a:p>
            <a:r>
              <a:rPr lang="en-US" dirty="0"/>
              <a:t>CLICK TO EDIT MASTER TITLE STYLE</a:t>
            </a:r>
          </a:p>
        </p:txBody>
      </p:sp>
      <p:sp>
        <p:nvSpPr>
          <p:cNvPr id="5" name="Text Placeholder 13">
            <a:extLst>
              <a:ext uri="{FF2B5EF4-FFF2-40B4-BE49-F238E27FC236}">
                <a16:creationId xmlns:a16="http://schemas.microsoft.com/office/drawing/2014/main" id="{B8364D66-24E3-EA6E-6D71-C16223E3A55D}"/>
              </a:ext>
            </a:extLst>
          </p:cNvPr>
          <p:cNvSpPr>
            <a:spLocks noGrp="1"/>
          </p:cNvSpPr>
          <p:nvPr>
            <p:ph type="body" sz="quarter" idx="10" hasCustomPrompt="1"/>
          </p:nvPr>
        </p:nvSpPr>
        <p:spPr>
          <a:xfrm>
            <a:off x="228600" y="777851"/>
            <a:ext cx="14173200" cy="822349"/>
          </a:xfrm>
        </p:spPr>
        <p:txBody>
          <a:bodyPr tIns="91440">
            <a:noAutofit/>
          </a:bodyPr>
          <a:lstStyle>
            <a:lvl1pPr marL="0" indent="0" algn="l" defTabSz="1097280" rtl="0" eaLnBrk="1" latinLnBrk="0" hangingPunct="1">
              <a:lnSpc>
                <a:spcPct val="90000"/>
              </a:lnSpc>
              <a:spcBef>
                <a:spcPct val="0"/>
              </a:spcBef>
              <a:buNone/>
              <a:defRPr lang="en-US" sz="2600" b="1" i="0" kern="1200" cap="none" spc="0" baseline="0" dirty="0">
                <a:solidFill>
                  <a:schemeClr val="bg1"/>
                </a:solidFill>
                <a:latin typeface="Univers Condensed Light" panose="020B0306020202040204" pitchFamily="34" charset="0"/>
                <a:ea typeface="Univers Condensed Light" panose="020B0306020202040204" pitchFamily="34" charset="0"/>
                <a:cs typeface="+mj-cs"/>
              </a:defRPr>
            </a:lvl1pPr>
          </a:lstStyle>
          <a:p>
            <a:pPr lvl="0"/>
            <a:r>
              <a:rPr lang="en-US" dirty="0"/>
              <a:t>Optional Subtitle Goes Here</a:t>
            </a:r>
          </a:p>
        </p:txBody>
      </p:sp>
    </p:spTree>
    <p:extLst>
      <p:ext uri="{BB962C8B-B14F-4D97-AF65-F5344CB8AC3E}">
        <p14:creationId xmlns:p14="http://schemas.microsoft.com/office/powerpoint/2010/main" val="11924574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image" Target="../media/image1.png"/><Relationship Id="rId12"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11" Type="http://schemas.openxmlformats.org/officeDocument/2006/relationships/image" Target="../media/image5.png"/><Relationship Id="rId5" Type="http://schemas.openxmlformats.org/officeDocument/2006/relationships/slideLayout" Target="../slideLayouts/slideLayout5.xml"/><Relationship Id="rId10" Type="http://schemas.openxmlformats.org/officeDocument/2006/relationships/image" Target="../media/image4.png"/><Relationship Id="rId4" Type="http://schemas.openxmlformats.org/officeDocument/2006/relationships/slideLayout" Target="../slideLayouts/slideLayout4.xml"/><Relationship Id="rId9"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38EDB78-DAF6-4EFB-FFC7-9973D427332F}"/>
              </a:ext>
            </a:extLst>
          </p:cNvPr>
          <p:cNvSpPr/>
          <p:nvPr userDrawn="1"/>
        </p:nvSpPr>
        <p:spPr>
          <a:xfrm>
            <a:off x="0" y="0"/>
            <a:ext cx="14630400" cy="1295400"/>
          </a:xfrm>
          <a:prstGeom prst="rect">
            <a:avLst/>
          </a:prstGeom>
          <a:solidFill>
            <a:srgbClr val="05787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3C4B564A-80AD-B9A9-35E9-CF72C3BA564D}"/>
              </a:ext>
            </a:extLst>
          </p:cNvPr>
          <p:cNvPicPr>
            <a:picLocks noChangeAspect="1"/>
          </p:cNvPicPr>
          <p:nvPr userDrawn="1"/>
        </p:nvPicPr>
        <p:blipFill>
          <a:blip r:embed="rId7"/>
          <a:srcRect t="4420"/>
          <a:stretch>
            <a:fillRect/>
          </a:stretch>
        </p:blipFill>
        <p:spPr>
          <a:xfrm>
            <a:off x="9270634" y="0"/>
            <a:ext cx="3902082" cy="1295400"/>
          </a:xfrm>
          <a:prstGeom prst="rect">
            <a:avLst/>
          </a:prstGeom>
        </p:spPr>
      </p:pic>
      <p:sp>
        <p:nvSpPr>
          <p:cNvPr id="14" name="Rectangle 13">
            <a:extLst>
              <a:ext uri="{FF2B5EF4-FFF2-40B4-BE49-F238E27FC236}">
                <a16:creationId xmlns:a16="http://schemas.microsoft.com/office/drawing/2014/main" id="{03155D66-5D77-ABA8-065C-01F65EF28A7C}"/>
              </a:ext>
            </a:extLst>
          </p:cNvPr>
          <p:cNvSpPr/>
          <p:nvPr userDrawn="1"/>
        </p:nvSpPr>
        <p:spPr>
          <a:xfrm>
            <a:off x="11764954" y="0"/>
            <a:ext cx="2865446" cy="1295400"/>
          </a:xfrm>
          <a:prstGeom prst="rect">
            <a:avLst/>
          </a:prstGeom>
          <a:solidFill>
            <a:srgbClr val="00616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228600" y="228600"/>
            <a:ext cx="14173200" cy="1371600"/>
          </a:xfrm>
          <a:prstGeom prst="rect">
            <a:avLst/>
          </a:prstGeom>
        </p:spPr>
        <p:txBody>
          <a:bodyPr vert="horz" lIns="0" tIns="0" rIns="0" bIns="0" rtlCol="0" anchor="t">
            <a:noAutofit/>
          </a:bodyPr>
          <a:lstStyle/>
          <a:p>
            <a:r>
              <a:rPr lang="en-US" dirty="0"/>
              <a:t>Click to edit Master title style</a:t>
            </a:r>
          </a:p>
        </p:txBody>
      </p:sp>
      <p:sp>
        <p:nvSpPr>
          <p:cNvPr id="3" name="Text Placeholder 2"/>
          <p:cNvSpPr>
            <a:spLocks noGrp="1"/>
          </p:cNvSpPr>
          <p:nvPr>
            <p:ph type="body" idx="1"/>
          </p:nvPr>
        </p:nvSpPr>
        <p:spPr>
          <a:xfrm>
            <a:off x="228600" y="2057400"/>
            <a:ext cx="14173200" cy="4867273"/>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2628900" y="7680330"/>
            <a:ext cx="4800600" cy="549259"/>
          </a:xfrm>
          <a:prstGeom prst="rect">
            <a:avLst/>
          </a:prstGeom>
        </p:spPr>
        <p:txBody>
          <a:bodyPr vert="horz" lIns="0" tIns="0" rIns="0" bIns="0" rtlCol="0" anchor="ctr" anchorCtr="0"/>
          <a:lstStyle>
            <a:lvl1pPr algn="l">
              <a:defRPr sz="1200">
                <a:solidFill>
                  <a:schemeClr val="tx1"/>
                </a:solidFill>
                <a:latin typeface="Univers Condensed Light" panose="020B0306020202040204" pitchFamily="34" charset="0"/>
                <a:ea typeface="Univers Condensed Light" panose="020B0306020202040204" pitchFamily="34" charset="0"/>
              </a:defRPr>
            </a:lvl1pPr>
          </a:lstStyle>
          <a:p>
            <a:r>
              <a:rPr lang="en-US"/>
              <a:t>Round 2 Stakeholder Meetings</a:t>
            </a:r>
            <a:endParaRPr lang="en-US" dirty="0">
              <a:latin typeface="Univers Condensed Light" panose="020B0306020202040204" pitchFamily="34" charset="0"/>
            </a:endParaRPr>
          </a:p>
        </p:txBody>
      </p:sp>
      <p:sp>
        <p:nvSpPr>
          <p:cNvPr id="6" name="Slide Number Placeholder 5"/>
          <p:cNvSpPr>
            <a:spLocks noGrp="1"/>
          </p:cNvSpPr>
          <p:nvPr>
            <p:ph type="sldNum" sz="quarter" idx="4"/>
          </p:nvPr>
        </p:nvSpPr>
        <p:spPr>
          <a:xfrm>
            <a:off x="228600" y="7680325"/>
            <a:ext cx="2171700" cy="549270"/>
          </a:xfrm>
          <a:prstGeom prst="rect">
            <a:avLst/>
          </a:prstGeom>
        </p:spPr>
        <p:txBody>
          <a:bodyPr vert="horz" lIns="0" tIns="0" rIns="0" bIns="0" rtlCol="0" anchor="ctr"/>
          <a:lstStyle>
            <a:lvl1pPr algn="l">
              <a:tabLst>
                <a:tab pos="571500" algn="l"/>
              </a:tabLst>
              <a:defRPr sz="1200">
                <a:solidFill>
                  <a:schemeClr val="tx1"/>
                </a:solidFill>
                <a:latin typeface="Karla" pitchFamily="2" charset="0"/>
                <a:ea typeface="Karla" pitchFamily="2" charset="0"/>
              </a:defRPr>
            </a:lvl1pPr>
          </a:lstStyle>
          <a:p>
            <a:fld id="{E042FF23-F0E3-41F4-BFAE-F9AF4C6BB6FC}" type="slidenum">
              <a:rPr lang="en-US" smtClean="0"/>
              <a:pPr/>
              <a:t>‹#›</a:t>
            </a:fld>
            <a:r>
              <a:rPr lang="en-US" dirty="0"/>
              <a:t>	</a:t>
            </a:r>
            <a:endParaRPr lang="en-US" b="1" dirty="0"/>
          </a:p>
        </p:txBody>
      </p:sp>
      <p:pic>
        <p:nvPicPr>
          <p:cNvPr id="8" name="Content Placeholder 5">
            <a:extLst>
              <a:ext uri="{FF2B5EF4-FFF2-40B4-BE49-F238E27FC236}">
                <a16:creationId xmlns:a16="http://schemas.microsoft.com/office/drawing/2014/main" id="{D431D4A2-A551-F7A4-C1B3-D3F52B28220A}"/>
              </a:ext>
            </a:extLst>
          </p:cNvPr>
          <p:cNvPicPr>
            <a:picLocks noChangeAspect="1"/>
          </p:cNvPicPr>
          <p:nvPr userDrawn="1"/>
        </p:nvPicPr>
        <p:blipFill>
          <a:blip r:embed="rId8">
            <a:extLst>
              <a:ext uri="{28A0092B-C50C-407E-A947-70E740481C1C}">
                <a14:useLocalDpi xmlns:a14="http://schemas.microsoft.com/office/drawing/2010/main" val="0"/>
              </a:ext>
            </a:extLst>
          </a:blip>
          <a:srcRect l="73297" t="65178"/>
          <a:stretch>
            <a:fillRect/>
          </a:stretch>
        </p:blipFill>
        <p:spPr>
          <a:xfrm>
            <a:off x="12181840" y="6553258"/>
            <a:ext cx="2448560" cy="1676331"/>
          </a:xfrm>
          <a:prstGeom prst="rect">
            <a:avLst/>
          </a:prstGeom>
        </p:spPr>
      </p:pic>
      <p:pic>
        <p:nvPicPr>
          <p:cNvPr id="11" name="Picture 10">
            <a:extLst>
              <a:ext uri="{FF2B5EF4-FFF2-40B4-BE49-F238E27FC236}">
                <a16:creationId xmlns:a16="http://schemas.microsoft.com/office/drawing/2014/main" id="{296BF113-F949-7486-FDBD-776FED6BBA2D}"/>
              </a:ext>
            </a:extLst>
          </p:cNvPr>
          <p:cNvPicPr>
            <a:picLocks noChangeAspect="1"/>
          </p:cNvPicPr>
          <p:nvPr userDrawn="1"/>
        </p:nvPicPr>
        <p:blipFill>
          <a:blip r:embed="rId9">
            <a:extLst>
              <a:ext uri="{28A0092B-C50C-407E-A947-70E740481C1C}">
                <a14:useLocalDpi xmlns:a14="http://schemas.microsoft.com/office/drawing/2010/main" val="0"/>
              </a:ext>
            </a:extLst>
          </a:blip>
          <a:stretch>
            <a:fillRect/>
          </a:stretch>
        </p:blipFill>
        <p:spPr>
          <a:xfrm>
            <a:off x="708660" y="7881794"/>
            <a:ext cx="1691640" cy="238411"/>
          </a:xfrm>
          <a:prstGeom prst="rect">
            <a:avLst/>
          </a:prstGeom>
        </p:spPr>
      </p:pic>
      <p:sp>
        <p:nvSpPr>
          <p:cNvPr id="12" name="Rectangle 11">
            <a:extLst>
              <a:ext uri="{FF2B5EF4-FFF2-40B4-BE49-F238E27FC236}">
                <a16:creationId xmlns:a16="http://schemas.microsoft.com/office/drawing/2014/main" id="{2E42C6C9-3E1A-7418-62A8-E5F3C08D17F6}"/>
              </a:ext>
            </a:extLst>
          </p:cNvPr>
          <p:cNvSpPr/>
          <p:nvPr userDrawn="1"/>
        </p:nvSpPr>
        <p:spPr>
          <a:xfrm>
            <a:off x="228600" y="7680331"/>
            <a:ext cx="1728163" cy="109728"/>
          </a:xfrm>
          <a:prstGeom prst="rect">
            <a:avLst/>
          </a:prstGeom>
          <a:solidFill>
            <a:srgbClr val="4341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a:extLst>
              <a:ext uri="{FF2B5EF4-FFF2-40B4-BE49-F238E27FC236}">
                <a16:creationId xmlns:a16="http://schemas.microsoft.com/office/drawing/2014/main" id="{B90FFBC8-01A2-2AE4-972D-ADC66882367F}"/>
              </a:ext>
            </a:extLst>
          </p:cNvPr>
          <p:cNvPicPr>
            <a:picLocks noChangeAspect="1"/>
          </p:cNvPicPr>
          <p:nvPr userDrawn="1"/>
        </p:nvPicPr>
        <p:blipFill>
          <a:blip r:embed="rId10">
            <a:extLst>
              <a:ext uri="{28A0092B-C50C-407E-A947-70E740481C1C}">
                <a14:useLocalDpi xmlns:a14="http://schemas.microsoft.com/office/drawing/2010/main" val="0"/>
              </a:ext>
            </a:extLst>
          </a:blip>
          <a:stretch>
            <a:fillRect/>
          </a:stretch>
        </p:blipFill>
        <p:spPr>
          <a:xfrm>
            <a:off x="11502482" y="300993"/>
            <a:ext cx="846688" cy="725274"/>
          </a:xfrm>
          <a:prstGeom prst="rect">
            <a:avLst/>
          </a:prstGeom>
        </p:spPr>
      </p:pic>
      <p:pic>
        <p:nvPicPr>
          <p:cNvPr id="10" name="Picture 9">
            <a:extLst>
              <a:ext uri="{FF2B5EF4-FFF2-40B4-BE49-F238E27FC236}">
                <a16:creationId xmlns:a16="http://schemas.microsoft.com/office/drawing/2014/main" id="{202042BC-9874-3CA3-9358-4A6773E0A0B6}"/>
              </a:ext>
            </a:extLst>
          </p:cNvPr>
          <p:cNvPicPr>
            <a:picLocks noChangeAspect="1"/>
          </p:cNvPicPr>
          <p:nvPr userDrawn="1"/>
        </p:nvPicPr>
        <p:blipFill>
          <a:blip r:embed="rId11">
            <a:extLst>
              <a:ext uri="{28A0092B-C50C-407E-A947-70E740481C1C}">
                <a14:useLocalDpi xmlns:a14="http://schemas.microsoft.com/office/drawing/2010/main" val="0"/>
              </a:ext>
            </a:extLst>
          </a:blip>
          <a:stretch>
            <a:fillRect/>
          </a:stretch>
        </p:blipFill>
        <p:spPr>
          <a:xfrm>
            <a:off x="12502873" y="316923"/>
            <a:ext cx="694804" cy="693414"/>
          </a:xfrm>
          <a:prstGeom prst="rect">
            <a:avLst/>
          </a:prstGeom>
        </p:spPr>
      </p:pic>
      <p:pic>
        <p:nvPicPr>
          <p:cNvPr id="13" name="Picture 12">
            <a:extLst>
              <a:ext uri="{FF2B5EF4-FFF2-40B4-BE49-F238E27FC236}">
                <a16:creationId xmlns:a16="http://schemas.microsoft.com/office/drawing/2014/main" id="{867557AE-C0CC-AC7A-23DE-04BC24B0C615}"/>
              </a:ext>
            </a:extLst>
          </p:cNvPr>
          <p:cNvPicPr>
            <a:picLocks noChangeAspect="1"/>
          </p:cNvPicPr>
          <p:nvPr userDrawn="1"/>
        </p:nvPicPr>
        <p:blipFill>
          <a:blip r:embed="rId12">
            <a:extLst>
              <a:ext uri="{28A0092B-C50C-407E-A947-70E740481C1C}">
                <a14:useLocalDpi xmlns:a14="http://schemas.microsoft.com/office/drawing/2010/main" val="0"/>
              </a:ext>
            </a:extLst>
          </a:blip>
          <a:stretch>
            <a:fillRect/>
          </a:stretch>
        </p:blipFill>
        <p:spPr>
          <a:xfrm>
            <a:off x="13172986" y="285063"/>
            <a:ext cx="1343114" cy="725274"/>
          </a:xfrm>
          <a:prstGeom prst="rect">
            <a:avLst/>
          </a:prstGeom>
        </p:spPr>
      </p:pic>
    </p:spTree>
    <p:extLst>
      <p:ext uri="{BB962C8B-B14F-4D97-AF65-F5344CB8AC3E}">
        <p14:creationId xmlns:p14="http://schemas.microsoft.com/office/powerpoint/2010/main" val="3437826004"/>
      </p:ext>
    </p:extLst>
  </p:cSld>
  <p:clrMap bg1="lt1" tx1="dk1" bg2="lt2" tx2="dk2" accent1="accent1" accent2="accent2" accent3="accent3" accent4="accent4" accent5="accent5" accent6="accent6" hlink="hlink" folHlink="folHlink"/>
  <p:sldLayoutIdLst>
    <p:sldLayoutId id="2147483669" r:id="rId1"/>
    <p:sldLayoutId id="2147483671" r:id="rId2"/>
    <p:sldLayoutId id="2147483662" r:id="rId3"/>
    <p:sldLayoutId id="2147483664" r:id="rId4"/>
    <p:sldLayoutId id="2147483665" r:id="rId5"/>
  </p:sldLayoutIdLst>
  <p:hf hdr="0" dt="0"/>
  <p:txStyles>
    <p:titleStyle>
      <a:lvl1pPr algn="l" defTabSz="1097280" rtl="0" eaLnBrk="1" latinLnBrk="0" hangingPunct="1">
        <a:lnSpc>
          <a:spcPct val="90000"/>
        </a:lnSpc>
        <a:spcBef>
          <a:spcPct val="0"/>
        </a:spcBef>
        <a:buNone/>
        <a:defRPr sz="4000" b="1" kern="1200" cap="all" spc="100" baseline="0">
          <a:solidFill>
            <a:schemeClr val="bg1"/>
          </a:solidFill>
          <a:latin typeface="Univers" pitchFamily="50" charset="0"/>
          <a:ea typeface="+mj-ea"/>
          <a:cs typeface="+mj-cs"/>
        </a:defRPr>
      </a:lvl1pPr>
    </p:titleStyle>
    <p:bodyStyle>
      <a:lvl1pPr marL="342900" indent="-342900" algn="l" defTabSz="1097280" rtl="0" eaLnBrk="1" latinLnBrk="0" hangingPunct="1">
        <a:lnSpc>
          <a:spcPct val="90000"/>
        </a:lnSpc>
        <a:spcBef>
          <a:spcPts val="1200"/>
        </a:spcBef>
        <a:buFont typeface="Wingdings" panose="05000000000000000000" pitchFamily="2" charset="2"/>
        <a:buChar char="§"/>
        <a:defRPr sz="2600" kern="1200">
          <a:solidFill>
            <a:schemeClr val="tx1"/>
          </a:solidFill>
          <a:latin typeface="Univers Condensed Light" panose="020B0306020202040204" pitchFamily="34" charset="0"/>
          <a:ea typeface="Univers Condensed Light" panose="020B0306020202040204" pitchFamily="34" charset="0"/>
          <a:cs typeface="+mn-cs"/>
        </a:defRPr>
      </a:lvl1pPr>
      <a:lvl2pPr marL="685800" indent="-342900" algn="l" defTabSz="1097280" rtl="0" eaLnBrk="1" latinLnBrk="0" hangingPunct="1">
        <a:lnSpc>
          <a:spcPct val="90000"/>
        </a:lnSpc>
        <a:spcBef>
          <a:spcPts val="600"/>
        </a:spcBef>
        <a:buFont typeface="Karla" pitchFamily="2" charset="0"/>
        <a:buChar char="—"/>
        <a:defRPr sz="2400" kern="1200">
          <a:solidFill>
            <a:schemeClr val="tx1"/>
          </a:solidFill>
          <a:latin typeface="Univers Condensed Light" panose="020B0306020202040204" pitchFamily="34" charset="0"/>
          <a:ea typeface="Univers Condensed Light" panose="020B0306020202040204" pitchFamily="34" charset="0"/>
          <a:cs typeface="+mn-cs"/>
        </a:defRPr>
      </a:lvl2pPr>
      <a:lvl3pPr marL="1028700" indent="-342900" algn="l" defTabSz="1097280" rtl="0" eaLnBrk="1" latinLnBrk="0" hangingPunct="1">
        <a:lnSpc>
          <a:spcPct val="90000"/>
        </a:lnSpc>
        <a:spcBef>
          <a:spcPts val="600"/>
        </a:spcBef>
        <a:buFont typeface="Wingdings" panose="05000000000000000000" pitchFamily="2" charset="2"/>
        <a:buChar char="§"/>
        <a:defRPr sz="2000" kern="1200">
          <a:solidFill>
            <a:schemeClr val="tx1"/>
          </a:solidFill>
          <a:latin typeface="Univers Condensed Light" panose="020B0306020202040204" pitchFamily="34" charset="0"/>
          <a:ea typeface="Univers Condensed Light" panose="020B0306020202040204" pitchFamily="34" charset="0"/>
          <a:cs typeface="+mn-cs"/>
        </a:defRPr>
      </a:lvl3pPr>
      <a:lvl4pPr marL="1257300" indent="-228600" algn="l" defTabSz="1097280" rtl="0" eaLnBrk="1" latinLnBrk="0" hangingPunct="1">
        <a:lnSpc>
          <a:spcPct val="90000"/>
        </a:lnSpc>
        <a:spcBef>
          <a:spcPts val="600"/>
        </a:spcBef>
        <a:buFont typeface="Karla" pitchFamily="2" charset="0"/>
        <a:buChar char="—"/>
        <a:defRPr sz="1600" kern="1200">
          <a:solidFill>
            <a:schemeClr val="tx1"/>
          </a:solidFill>
          <a:latin typeface="Univers Condensed Light" panose="020B0306020202040204" pitchFamily="34" charset="0"/>
          <a:ea typeface="Univers Condensed Light" panose="020B0306020202040204" pitchFamily="34" charset="0"/>
          <a:cs typeface="+mn-cs"/>
        </a:defRPr>
      </a:lvl4pPr>
      <a:lvl5pPr marL="1485900" indent="-228600" algn="l" defTabSz="1097280" rtl="0" eaLnBrk="1" latinLnBrk="0" hangingPunct="1">
        <a:lnSpc>
          <a:spcPct val="90000"/>
        </a:lnSpc>
        <a:spcBef>
          <a:spcPts val="600"/>
        </a:spcBef>
        <a:buFont typeface="Wingdings" panose="05000000000000000000" pitchFamily="2" charset="2"/>
        <a:buChar char="§"/>
        <a:defRPr sz="1400" kern="1200">
          <a:solidFill>
            <a:schemeClr val="tx1"/>
          </a:solidFill>
          <a:latin typeface="Univers Condensed Light" panose="020B0306020202040204" pitchFamily="34" charset="0"/>
          <a:ea typeface="Univers Condensed Light" panose="020B0306020202040204" pitchFamily="34" charset="0"/>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p:bodyStyle>
    <p:otherStyle>
      <a:defPPr>
        <a:defRPr lang="en-US"/>
      </a:defPPr>
      <a:lvl1pPr marL="0" algn="l" defTabSz="1097280" rtl="0" eaLnBrk="1" latinLnBrk="0" hangingPunct="1">
        <a:defRPr sz="2160" kern="1200">
          <a:solidFill>
            <a:schemeClr val="tx1"/>
          </a:solidFill>
          <a:latin typeface="+mn-lt"/>
          <a:ea typeface="+mn-ea"/>
          <a:cs typeface="+mn-cs"/>
        </a:defRPr>
      </a:lvl1pPr>
      <a:lvl2pPr marL="548640" algn="l" defTabSz="1097280" rtl="0" eaLnBrk="1" latinLnBrk="0" hangingPunct="1">
        <a:defRPr sz="2160" kern="1200">
          <a:solidFill>
            <a:schemeClr val="tx1"/>
          </a:solidFill>
          <a:latin typeface="+mn-lt"/>
          <a:ea typeface="+mn-ea"/>
          <a:cs typeface="+mn-cs"/>
        </a:defRPr>
      </a:lvl2pPr>
      <a:lvl3pPr marL="1097280" algn="l" defTabSz="1097280" rtl="0" eaLnBrk="1" latinLnBrk="0" hangingPunct="1">
        <a:defRPr sz="2160" kern="1200">
          <a:solidFill>
            <a:schemeClr val="tx1"/>
          </a:solidFill>
          <a:latin typeface="+mn-lt"/>
          <a:ea typeface="+mn-ea"/>
          <a:cs typeface="+mn-cs"/>
        </a:defRPr>
      </a:lvl3pPr>
      <a:lvl4pPr marL="1645920" algn="l" defTabSz="1097280" rtl="0" eaLnBrk="1" latinLnBrk="0" hangingPunct="1">
        <a:defRPr sz="2160" kern="1200">
          <a:solidFill>
            <a:schemeClr val="tx1"/>
          </a:solidFill>
          <a:latin typeface="+mn-lt"/>
          <a:ea typeface="+mn-ea"/>
          <a:cs typeface="+mn-cs"/>
        </a:defRPr>
      </a:lvl4pPr>
      <a:lvl5pPr marL="2194560" algn="l" defTabSz="1097280" rtl="0" eaLnBrk="1" latinLnBrk="0" hangingPunct="1">
        <a:defRPr sz="2160" kern="1200">
          <a:solidFill>
            <a:schemeClr val="tx1"/>
          </a:solidFill>
          <a:latin typeface="+mn-lt"/>
          <a:ea typeface="+mn-ea"/>
          <a:cs typeface="+mn-cs"/>
        </a:defRPr>
      </a:lvl5pPr>
      <a:lvl6pPr marL="2743200" algn="l" defTabSz="1097280" rtl="0" eaLnBrk="1" latinLnBrk="0" hangingPunct="1">
        <a:defRPr sz="2160" kern="1200">
          <a:solidFill>
            <a:schemeClr val="tx1"/>
          </a:solidFill>
          <a:latin typeface="+mn-lt"/>
          <a:ea typeface="+mn-ea"/>
          <a:cs typeface="+mn-cs"/>
        </a:defRPr>
      </a:lvl6pPr>
      <a:lvl7pPr marL="3291840" algn="l" defTabSz="1097280" rtl="0" eaLnBrk="1" latinLnBrk="0" hangingPunct="1">
        <a:defRPr sz="2160" kern="1200">
          <a:solidFill>
            <a:schemeClr val="tx1"/>
          </a:solidFill>
          <a:latin typeface="+mn-lt"/>
          <a:ea typeface="+mn-ea"/>
          <a:cs typeface="+mn-cs"/>
        </a:defRPr>
      </a:lvl7pPr>
      <a:lvl8pPr marL="3840480" algn="l" defTabSz="1097280" rtl="0" eaLnBrk="1" latinLnBrk="0" hangingPunct="1">
        <a:defRPr sz="2160" kern="1200">
          <a:solidFill>
            <a:schemeClr val="tx1"/>
          </a:solidFill>
          <a:latin typeface="+mn-lt"/>
          <a:ea typeface="+mn-ea"/>
          <a:cs typeface="+mn-cs"/>
        </a:defRPr>
      </a:lvl8pPr>
      <a:lvl9pPr marL="4389120" algn="l" defTabSz="1097280" rtl="0" eaLnBrk="1" latinLnBrk="0" hangingPunct="1">
        <a:defRPr sz="216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44" userDrawn="1">
          <p15:clr>
            <a:srgbClr val="F26B43"/>
          </p15:clr>
        </p15:guide>
        <p15:guide id="2" pos="9072" userDrawn="1">
          <p15:clr>
            <a:srgbClr val="F26B43"/>
          </p15:clr>
        </p15:guide>
        <p15:guide id="4" orient="horz" pos="1008" userDrawn="1">
          <p15:clr>
            <a:srgbClr val="F26B43"/>
          </p15:clr>
        </p15:guide>
        <p15:guide id="5" orient="horz" pos="5040" userDrawn="1">
          <p15:clr>
            <a:srgbClr val="F26B43"/>
          </p15:clr>
        </p15:guide>
        <p15:guide id="6" orient="horz" pos="4838" userDrawn="1">
          <p15:clr>
            <a:srgbClr val="F26B43"/>
          </p15:clr>
        </p15:guide>
        <p15:guide id="7" pos="1512" userDrawn="1">
          <p15:clr>
            <a:srgbClr val="F26B43"/>
          </p15:clr>
        </p15:guide>
        <p15:guide id="8" pos="1656" userDrawn="1">
          <p15:clr>
            <a:srgbClr val="F26B43"/>
          </p15:clr>
        </p15:guide>
        <p15:guide id="9" pos="3024" userDrawn="1">
          <p15:clr>
            <a:srgbClr val="F26B43"/>
          </p15:clr>
        </p15:guide>
        <p15:guide id="10" pos="3168" userDrawn="1">
          <p15:clr>
            <a:srgbClr val="F26B43"/>
          </p15:clr>
        </p15:guide>
        <p15:guide id="11" pos="4536" userDrawn="1">
          <p15:clr>
            <a:srgbClr val="F26B43"/>
          </p15:clr>
        </p15:guide>
        <p15:guide id="12" pos="4680" userDrawn="1">
          <p15:clr>
            <a:srgbClr val="F26B43"/>
          </p15:clr>
        </p15:guide>
        <p15:guide id="13" pos="6048" userDrawn="1">
          <p15:clr>
            <a:srgbClr val="F26B43"/>
          </p15:clr>
        </p15:guide>
        <p15:guide id="14" pos="6192" userDrawn="1">
          <p15:clr>
            <a:srgbClr val="F26B43"/>
          </p15:clr>
        </p15:guide>
        <p15:guide id="15" pos="7560" userDrawn="1">
          <p15:clr>
            <a:srgbClr val="F26B43"/>
          </p15:clr>
        </p15:guide>
        <p15:guide id="16" pos="7704" userDrawn="1">
          <p15:clr>
            <a:srgbClr val="F26B43"/>
          </p15:clr>
        </p15:guide>
        <p15:guide id="17" orient="horz" pos="144" userDrawn="1">
          <p15:clr>
            <a:srgbClr val="F26B43"/>
          </p15:clr>
        </p15:guide>
        <p15:guide id="18" orient="horz" pos="1296" userDrawn="1">
          <p15:clr>
            <a:srgbClr val="F26B43"/>
          </p15:clr>
        </p15:guide>
        <p15:guide id="19" orient="horz" pos="4752"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eg"/><Relationship Id="rId1" Type="http://schemas.openxmlformats.org/officeDocument/2006/relationships/slideLayout" Target="../slideLayouts/slideLayout5.xml"/><Relationship Id="rId4" Type="http://schemas.openxmlformats.org/officeDocument/2006/relationships/image" Target="../media/image17.jpg"/></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image" Target="../media/image19.jpeg"/></Relationships>
</file>

<file path=ppt/slides/_rels/slide10.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jpeg"/><Relationship Id="rId1" Type="http://schemas.openxmlformats.org/officeDocument/2006/relationships/slideLayout" Target="../slideLayouts/slideLayout5.xml"/><Relationship Id="rId6" Type="http://schemas.openxmlformats.org/officeDocument/2006/relationships/image" Target="../media/image24.jpeg"/><Relationship Id="rId5" Type="http://schemas.openxmlformats.org/officeDocument/2006/relationships/image" Target="../media/image23.jpeg"/><Relationship Id="rId4" Type="http://schemas.openxmlformats.org/officeDocument/2006/relationships/image" Target="../media/image22.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image" Target="../media/image26.jpeg"/><Relationship Id="rId1" Type="http://schemas.openxmlformats.org/officeDocument/2006/relationships/slideLayout" Target="../slideLayouts/slideLayout2.xml"/><Relationship Id="rId4" Type="http://schemas.openxmlformats.org/officeDocument/2006/relationships/image" Target="../media/image28.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29.jpg"/><Relationship Id="rId1" Type="http://schemas.openxmlformats.org/officeDocument/2006/relationships/slideLayout" Target="../slideLayouts/slideLayout5.xml"/><Relationship Id="rId6" Type="http://schemas.openxmlformats.org/officeDocument/2006/relationships/image" Target="../media/image33.jpeg"/><Relationship Id="rId5" Type="http://schemas.openxmlformats.org/officeDocument/2006/relationships/image" Target="../media/image32.jpeg"/><Relationship Id="rId4" Type="http://schemas.openxmlformats.org/officeDocument/2006/relationships/image" Target="../media/image31.jpg"/></Relationships>
</file>

<file path=ppt/slides/_rels/slide18.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image" Target="../media/image34.jpeg"/><Relationship Id="rId1" Type="http://schemas.openxmlformats.org/officeDocument/2006/relationships/slideLayout" Target="../slideLayouts/slideLayout5.xml"/><Relationship Id="rId5" Type="http://schemas.openxmlformats.org/officeDocument/2006/relationships/image" Target="../media/image37.jpg"/><Relationship Id="rId4" Type="http://schemas.openxmlformats.org/officeDocument/2006/relationships/image" Target="../media/image36.jpg"/></Relationships>
</file>

<file path=ppt/slides/_rels/slide19.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image" Target="../media/image38.jpg"/><Relationship Id="rId1" Type="http://schemas.openxmlformats.org/officeDocument/2006/relationships/slideLayout" Target="../slideLayouts/slideLayout5.xml"/><Relationship Id="rId6" Type="http://schemas.openxmlformats.org/officeDocument/2006/relationships/image" Target="../media/image42.jpg"/><Relationship Id="rId5" Type="http://schemas.openxmlformats.org/officeDocument/2006/relationships/image" Target="../media/image41.jpeg"/><Relationship Id="rId4" Type="http://schemas.openxmlformats.org/officeDocument/2006/relationships/image" Target="../media/image40.jpg"/></Relationships>
</file>

<file path=ppt/slides/_rels/slide20.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image" Target="../media/image43.tiff"/><Relationship Id="rId1" Type="http://schemas.openxmlformats.org/officeDocument/2006/relationships/slideLayout" Target="../slideLayouts/slideLayout5.xml"/><Relationship Id="rId5" Type="http://schemas.openxmlformats.org/officeDocument/2006/relationships/image" Target="../media/image46.png"/><Relationship Id="rId4" Type="http://schemas.openxmlformats.org/officeDocument/2006/relationships/image" Target="../media/image45.jpg"/></Relationships>
</file>

<file path=ppt/slides/_rels/slide21.xml.rels><?xml version="1.0" encoding="UTF-8" standalone="yes"?>
<Relationships xmlns="http://schemas.openxmlformats.org/package/2006/relationships"><Relationship Id="rId8" Type="http://schemas.openxmlformats.org/officeDocument/2006/relationships/image" Target="../media/image53.jpg"/><Relationship Id="rId3" Type="http://schemas.openxmlformats.org/officeDocument/2006/relationships/image" Target="../media/image48.jpeg"/><Relationship Id="rId7" Type="http://schemas.openxmlformats.org/officeDocument/2006/relationships/image" Target="../media/image52.jpg"/><Relationship Id="rId2" Type="http://schemas.openxmlformats.org/officeDocument/2006/relationships/image" Target="../media/image47.jpeg"/><Relationship Id="rId1" Type="http://schemas.openxmlformats.org/officeDocument/2006/relationships/slideLayout" Target="../slideLayouts/slideLayout5.xml"/><Relationship Id="rId6" Type="http://schemas.openxmlformats.org/officeDocument/2006/relationships/image" Target="../media/image51.jpg"/><Relationship Id="rId5" Type="http://schemas.openxmlformats.org/officeDocument/2006/relationships/image" Target="../media/image50.jpg"/><Relationship Id="rId10" Type="http://schemas.openxmlformats.org/officeDocument/2006/relationships/image" Target="../media/image55.jpg"/><Relationship Id="rId4" Type="http://schemas.openxmlformats.org/officeDocument/2006/relationships/image" Target="../media/image49.jpg"/><Relationship Id="rId9" Type="http://schemas.openxmlformats.org/officeDocument/2006/relationships/image" Target="../media/image54.jpeg"/></Relationships>
</file>

<file path=ppt/slides/_rels/slide22.xml.rels><?xml version="1.0" encoding="UTF-8" standalone="yes"?>
<Relationships xmlns="http://schemas.openxmlformats.org/package/2006/relationships"><Relationship Id="rId8" Type="http://schemas.openxmlformats.org/officeDocument/2006/relationships/image" Target="../media/image62.svg"/><Relationship Id="rId3" Type="http://schemas.openxmlformats.org/officeDocument/2006/relationships/image" Target="../media/image57.svg"/><Relationship Id="rId7" Type="http://schemas.openxmlformats.org/officeDocument/2006/relationships/image" Target="../media/image61.svg"/><Relationship Id="rId2" Type="http://schemas.openxmlformats.org/officeDocument/2006/relationships/image" Target="../media/image56.svg"/><Relationship Id="rId1" Type="http://schemas.openxmlformats.org/officeDocument/2006/relationships/slideLayout" Target="../slideLayouts/slideLayout5.xml"/><Relationship Id="rId6" Type="http://schemas.openxmlformats.org/officeDocument/2006/relationships/image" Target="../media/image60.svg"/><Relationship Id="rId5" Type="http://schemas.openxmlformats.org/officeDocument/2006/relationships/image" Target="../media/image59.svg"/><Relationship Id="rId10" Type="http://schemas.openxmlformats.org/officeDocument/2006/relationships/image" Target="../media/image64.svg"/><Relationship Id="rId4" Type="http://schemas.openxmlformats.org/officeDocument/2006/relationships/image" Target="../media/image58.svg"/><Relationship Id="rId9" Type="http://schemas.openxmlformats.org/officeDocument/2006/relationships/image" Target="../media/image63.svg"/></Relationships>
</file>

<file path=ppt/slides/_rels/slide2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5.xml"/><Relationship Id="rId1" Type="http://schemas.openxmlformats.org/officeDocument/2006/relationships/slideLayout" Target="../slideLayouts/slideLayout5.xml"/><Relationship Id="rId5" Type="http://schemas.openxmlformats.org/officeDocument/2006/relationships/image" Target="../media/image67.png"/><Relationship Id="rId4" Type="http://schemas.openxmlformats.org/officeDocument/2006/relationships/image" Target="../media/image66.png"/></Relationships>
</file>

<file path=ppt/slides/_rels/slide24.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70.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72.jpeg"/><Relationship Id="rId7" Type="http://schemas.openxmlformats.org/officeDocument/2006/relationships/image" Target="../media/image76.svg"/><Relationship Id="rId2" Type="http://schemas.openxmlformats.org/officeDocument/2006/relationships/image" Target="../media/image71.jpeg"/><Relationship Id="rId1" Type="http://schemas.openxmlformats.org/officeDocument/2006/relationships/slideLayout" Target="../slideLayouts/slideLayout2.xml"/><Relationship Id="rId6" Type="http://schemas.openxmlformats.org/officeDocument/2006/relationships/image" Target="../media/image75.svg"/><Relationship Id="rId5" Type="http://schemas.openxmlformats.org/officeDocument/2006/relationships/image" Target="../media/image74.svg"/><Relationship Id="rId4" Type="http://schemas.openxmlformats.org/officeDocument/2006/relationships/image" Target="../media/image73.jpeg"/></Relationships>
</file>

<file path=ppt/slides/_rels/slide31.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80.jpg"/><Relationship Id="rId2" Type="http://schemas.openxmlformats.org/officeDocument/2006/relationships/image" Target="../media/image7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84.svg"/><Relationship Id="rId2" Type="http://schemas.openxmlformats.org/officeDocument/2006/relationships/image" Target="../media/image83.svg"/><Relationship Id="rId1" Type="http://schemas.openxmlformats.org/officeDocument/2006/relationships/slideLayout" Target="../slideLayouts/slideLayout2.xml"/><Relationship Id="rId6" Type="http://schemas.openxmlformats.org/officeDocument/2006/relationships/image" Target="../media/image76.svg"/><Relationship Id="rId5" Type="http://schemas.openxmlformats.org/officeDocument/2006/relationships/image" Target="../media/image75.svg"/><Relationship Id="rId4" Type="http://schemas.openxmlformats.org/officeDocument/2006/relationships/image" Target="../media/image74.sv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86.jpg"/><Relationship Id="rId2" Type="http://schemas.openxmlformats.org/officeDocument/2006/relationships/image" Target="../media/image85.jpeg"/><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hyperlink" Target="county.milwaukee.gov/30th-St-Trail-Study" TargetMode="External"/><Relationship Id="rId1" Type="http://schemas.openxmlformats.org/officeDocument/2006/relationships/slideLayout" Target="../slideLayouts/slideLayout5.xml"/><Relationship Id="rId5" Type="http://schemas.openxmlformats.org/officeDocument/2006/relationships/image" Target="../media/image89.jpeg"/><Relationship Id="rId4" Type="http://schemas.openxmlformats.org/officeDocument/2006/relationships/image" Target="../media/image88.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jpeg"/><Relationship Id="rId1" Type="http://schemas.openxmlformats.org/officeDocument/2006/relationships/slideLayout" Target="../slideLayouts/slideLayout5.xml"/><Relationship Id="rId4" Type="http://schemas.openxmlformats.org/officeDocument/2006/relationships/image" Target="../media/image90.jpeg"/></Relationships>
</file>

<file path=ppt/slides/_rels/slide44.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eg"/><Relationship Id="rId1" Type="http://schemas.openxmlformats.org/officeDocument/2006/relationships/slideLayout" Target="../slideLayouts/slideLayout5.xml"/><Relationship Id="rId4" Type="http://schemas.openxmlformats.org/officeDocument/2006/relationships/image" Target="../media/image17.jpg"/></Relationships>
</file>

<file path=ppt/slides/_rels/slide4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5.xml"/><Relationship Id="rId4" Type="http://schemas.openxmlformats.org/officeDocument/2006/relationships/image" Target="../media/image19.jpeg"/></Relationships>
</file>

<file path=ppt/slides/_rels/slide4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DB41F58-7DEB-4598-80F3-C526EA64B08A}"/>
              </a:ext>
            </a:extLst>
          </p:cNvPr>
          <p:cNvSpPr>
            <a:spLocks noGrp="1"/>
          </p:cNvSpPr>
          <p:nvPr>
            <p:ph type="title"/>
          </p:nvPr>
        </p:nvSpPr>
        <p:spPr/>
        <p:txBody>
          <a:bodyPr/>
          <a:lstStyle/>
          <a:p>
            <a:r>
              <a:rPr lang="en-US" dirty="0"/>
              <a:t>Round 2 – trail route Alternatives</a:t>
            </a:r>
          </a:p>
        </p:txBody>
      </p:sp>
      <p:sp>
        <p:nvSpPr>
          <p:cNvPr id="5" name="Text Placeholder 4">
            <a:extLst>
              <a:ext uri="{FF2B5EF4-FFF2-40B4-BE49-F238E27FC236}">
                <a16:creationId xmlns:a16="http://schemas.microsoft.com/office/drawing/2014/main" id="{7EFDA500-98B5-4A8F-9C14-CFE5DD3168F5}"/>
              </a:ext>
            </a:extLst>
          </p:cNvPr>
          <p:cNvSpPr>
            <a:spLocks noGrp="1"/>
          </p:cNvSpPr>
          <p:nvPr>
            <p:ph type="body" sz="quarter" idx="10"/>
          </p:nvPr>
        </p:nvSpPr>
        <p:spPr/>
        <p:txBody>
          <a:bodyPr/>
          <a:lstStyle/>
          <a:p>
            <a:r>
              <a:rPr lang="en-US" dirty="0"/>
              <a:t>30</a:t>
            </a:r>
            <a:r>
              <a:rPr lang="en-US" baseline="30000" dirty="0"/>
              <a:t>th</a:t>
            </a:r>
            <a:r>
              <a:rPr lang="en-US" dirty="0"/>
              <a:t> street corridor trail feasibility study</a:t>
            </a:r>
          </a:p>
          <a:p>
            <a:r>
              <a:rPr lang="en-US" dirty="0"/>
              <a:t>APRIL 2026</a:t>
            </a:r>
          </a:p>
        </p:txBody>
      </p:sp>
    </p:spTree>
    <p:extLst>
      <p:ext uri="{BB962C8B-B14F-4D97-AF65-F5344CB8AC3E}">
        <p14:creationId xmlns:p14="http://schemas.microsoft.com/office/powerpoint/2010/main" val="36310049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0E002-37E9-4CC3-AFE4-01C3D3E8D714}"/>
              </a:ext>
            </a:extLst>
          </p:cNvPr>
          <p:cNvSpPr>
            <a:spLocks noGrp="1"/>
          </p:cNvSpPr>
          <p:nvPr>
            <p:ph type="title"/>
          </p:nvPr>
        </p:nvSpPr>
        <p:spPr/>
        <p:txBody>
          <a:bodyPr/>
          <a:lstStyle/>
          <a:p>
            <a:r>
              <a:rPr lang="en-US" dirty="0"/>
              <a:t>Agenda</a:t>
            </a:r>
          </a:p>
        </p:txBody>
      </p:sp>
      <p:sp>
        <p:nvSpPr>
          <p:cNvPr id="3" name="Footer Placeholder 2">
            <a:extLst>
              <a:ext uri="{FF2B5EF4-FFF2-40B4-BE49-F238E27FC236}">
                <a16:creationId xmlns:a16="http://schemas.microsoft.com/office/drawing/2014/main" id="{788D0E55-6CB2-46A9-854F-6C5E5142802C}"/>
              </a:ext>
            </a:extLst>
          </p:cNvPr>
          <p:cNvSpPr>
            <a:spLocks noGrp="1"/>
          </p:cNvSpPr>
          <p:nvPr>
            <p:ph type="ftr" sz="quarter" idx="3"/>
          </p:nvPr>
        </p:nvSpPr>
        <p:spPr/>
        <p:txBody>
          <a:bodyPr/>
          <a:lstStyle/>
          <a:p>
            <a:r>
              <a:rPr lang="en-US">
                <a:latin typeface="Univers Condensed Light" panose="020B0306020202040204" pitchFamily="34" charset="0"/>
              </a:rPr>
              <a:t>Round 2 Stakeholder Meetings</a:t>
            </a:r>
            <a:endParaRPr lang="en-US" dirty="0">
              <a:latin typeface="Univers Condensed Light" panose="020B0306020202040204" pitchFamily="34" charset="0"/>
            </a:endParaRPr>
          </a:p>
        </p:txBody>
      </p:sp>
      <p:sp>
        <p:nvSpPr>
          <p:cNvPr id="4" name="Slide Number Placeholder 3">
            <a:extLst>
              <a:ext uri="{FF2B5EF4-FFF2-40B4-BE49-F238E27FC236}">
                <a16:creationId xmlns:a16="http://schemas.microsoft.com/office/drawing/2014/main" id="{4E92ED0F-30EB-4E0E-A970-B658FB250502}"/>
              </a:ext>
            </a:extLst>
          </p:cNvPr>
          <p:cNvSpPr>
            <a:spLocks noGrp="1"/>
          </p:cNvSpPr>
          <p:nvPr>
            <p:ph type="sldNum" sz="quarter" idx="4"/>
          </p:nvPr>
        </p:nvSpPr>
        <p:spPr/>
        <p:txBody>
          <a:bodyPr/>
          <a:lstStyle/>
          <a:p>
            <a:fld id="{514752F4-EDD2-47D8-87E6-E31AFEC1386A}" type="slidenum">
              <a:rPr lang="en-US" smtClean="0">
                <a:latin typeface="Univers Condensed Light" panose="020B0306020202040204" pitchFamily="34" charset="0"/>
              </a:rPr>
              <a:pPr/>
              <a:t>2</a:t>
            </a:fld>
            <a:endParaRPr lang="en-US" b="1" dirty="0">
              <a:latin typeface="Univers Condensed Light" panose="020B0306020202040204" pitchFamily="34" charset="0"/>
            </a:endParaRPr>
          </a:p>
        </p:txBody>
      </p:sp>
      <p:sp>
        <p:nvSpPr>
          <p:cNvPr id="14" name="Title 5">
            <a:extLst>
              <a:ext uri="{FF2B5EF4-FFF2-40B4-BE49-F238E27FC236}">
                <a16:creationId xmlns:a16="http://schemas.microsoft.com/office/drawing/2014/main" id="{5CDBCBAE-69B3-475A-ADC8-3C0F18897665}"/>
              </a:ext>
            </a:extLst>
          </p:cNvPr>
          <p:cNvSpPr txBox="1">
            <a:spLocks/>
          </p:cNvSpPr>
          <p:nvPr/>
        </p:nvSpPr>
        <p:spPr>
          <a:xfrm>
            <a:off x="4352850" y="1938528"/>
            <a:ext cx="6972300" cy="901800"/>
          </a:xfrm>
          <a:prstGeom prst="rect">
            <a:avLst/>
          </a:prstGeom>
          <a:noFill/>
          <a:ln w="12700">
            <a:solidFill>
              <a:srgbClr val="434142"/>
            </a:solidFill>
          </a:ln>
        </p:spPr>
        <p:txBody>
          <a:bodyPr anchor="ctr" anchorCtr="0">
            <a:noAutofit/>
          </a:bodyPr>
          <a:lstStyle>
            <a:lvl1pPr algn="l" defTabSz="1097280" rtl="0" eaLnBrk="1" latinLnBrk="0" hangingPunct="1">
              <a:lnSpc>
                <a:spcPct val="90000"/>
              </a:lnSpc>
              <a:spcBef>
                <a:spcPct val="0"/>
              </a:spcBef>
              <a:buNone/>
              <a:defRPr sz="4000" b="1" kern="1200">
                <a:solidFill>
                  <a:srgbClr val="79BC43"/>
                </a:solidFill>
                <a:latin typeface="Arial" panose="020B0604020202020204" pitchFamily="34" charset="0"/>
                <a:ea typeface="+mj-ea"/>
                <a:cs typeface="Arial" panose="020B0604020202020204" pitchFamily="34" charset="0"/>
              </a:defRPr>
            </a:lvl1pPr>
          </a:lstStyle>
          <a:p>
            <a:pPr algn="ctr">
              <a:lnSpc>
                <a:spcPct val="110000"/>
              </a:lnSpc>
            </a:pPr>
            <a:r>
              <a:rPr lang="en-US" sz="2800" cap="all" spc="100" dirty="0">
                <a:solidFill>
                  <a:schemeClr val="tx1"/>
                </a:solidFill>
                <a:latin typeface="Univers Condensed Light" panose="020B0306020202040204" pitchFamily="34" charset="0"/>
                <a:cs typeface="+mj-cs"/>
              </a:rPr>
              <a:t>Project background</a:t>
            </a:r>
          </a:p>
        </p:txBody>
      </p:sp>
      <p:sp>
        <p:nvSpPr>
          <p:cNvPr id="19" name="Title 5">
            <a:extLst>
              <a:ext uri="{FF2B5EF4-FFF2-40B4-BE49-F238E27FC236}">
                <a16:creationId xmlns:a16="http://schemas.microsoft.com/office/drawing/2014/main" id="{A04106CD-77FD-459A-984E-7564F435E906}"/>
              </a:ext>
            </a:extLst>
          </p:cNvPr>
          <p:cNvSpPr txBox="1">
            <a:spLocks/>
          </p:cNvSpPr>
          <p:nvPr/>
        </p:nvSpPr>
        <p:spPr>
          <a:xfrm>
            <a:off x="4352850" y="3084678"/>
            <a:ext cx="6972300" cy="901800"/>
          </a:xfrm>
          <a:prstGeom prst="rect">
            <a:avLst/>
          </a:prstGeom>
          <a:noFill/>
          <a:ln w="12700">
            <a:solidFill>
              <a:srgbClr val="434142"/>
            </a:solidFill>
          </a:ln>
        </p:spPr>
        <p:txBody>
          <a:bodyPr anchor="ctr" anchorCtr="0">
            <a:noAutofit/>
          </a:bodyPr>
          <a:lstStyle>
            <a:lvl1pPr algn="l" defTabSz="1097280" rtl="0" eaLnBrk="1" latinLnBrk="0" hangingPunct="1">
              <a:lnSpc>
                <a:spcPct val="90000"/>
              </a:lnSpc>
              <a:spcBef>
                <a:spcPct val="0"/>
              </a:spcBef>
              <a:buNone/>
              <a:defRPr sz="4000" b="1" kern="1200">
                <a:solidFill>
                  <a:srgbClr val="79BC43"/>
                </a:solidFill>
                <a:latin typeface="Arial" panose="020B0604020202020204" pitchFamily="34" charset="0"/>
                <a:ea typeface="+mj-ea"/>
                <a:cs typeface="Arial" panose="020B0604020202020204" pitchFamily="34" charset="0"/>
              </a:defRPr>
            </a:lvl1pPr>
          </a:lstStyle>
          <a:p>
            <a:pPr algn="ctr">
              <a:lnSpc>
                <a:spcPct val="110000"/>
              </a:lnSpc>
            </a:pPr>
            <a:r>
              <a:rPr lang="en-US" sz="2800" cap="all" spc="100" dirty="0">
                <a:solidFill>
                  <a:schemeClr val="tx1"/>
                </a:solidFill>
                <a:latin typeface="Univers Condensed Light" panose="020B0306020202040204" pitchFamily="34" charset="0"/>
              </a:rPr>
              <a:t>Recap of round 1 engagement</a:t>
            </a:r>
          </a:p>
        </p:txBody>
      </p:sp>
      <p:sp>
        <p:nvSpPr>
          <p:cNvPr id="20" name="Title 5">
            <a:extLst>
              <a:ext uri="{FF2B5EF4-FFF2-40B4-BE49-F238E27FC236}">
                <a16:creationId xmlns:a16="http://schemas.microsoft.com/office/drawing/2014/main" id="{ED2A2D29-6436-43AC-9C03-3381312543B1}"/>
              </a:ext>
            </a:extLst>
          </p:cNvPr>
          <p:cNvSpPr txBox="1">
            <a:spLocks/>
          </p:cNvSpPr>
          <p:nvPr/>
        </p:nvSpPr>
        <p:spPr>
          <a:xfrm>
            <a:off x="4352848" y="4230827"/>
            <a:ext cx="6972300" cy="901800"/>
          </a:xfrm>
          <a:prstGeom prst="rect">
            <a:avLst/>
          </a:prstGeom>
          <a:noFill/>
          <a:ln w="12700">
            <a:solidFill>
              <a:srgbClr val="434142"/>
            </a:solidFill>
          </a:ln>
        </p:spPr>
        <p:txBody>
          <a:bodyPr anchor="ctr" anchorCtr="0">
            <a:noAutofit/>
          </a:bodyPr>
          <a:lstStyle>
            <a:lvl1pPr algn="l" defTabSz="1097280" rtl="0" eaLnBrk="1" latinLnBrk="0" hangingPunct="1">
              <a:lnSpc>
                <a:spcPct val="90000"/>
              </a:lnSpc>
              <a:spcBef>
                <a:spcPct val="0"/>
              </a:spcBef>
              <a:buNone/>
              <a:defRPr sz="4000" b="1" kern="1200">
                <a:solidFill>
                  <a:srgbClr val="79BC43"/>
                </a:solidFill>
                <a:latin typeface="Arial" panose="020B0604020202020204" pitchFamily="34" charset="0"/>
                <a:ea typeface="+mj-ea"/>
                <a:cs typeface="Arial" panose="020B0604020202020204" pitchFamily="34" charset="0"/>
              </a:defRPr>
            </a:lvl1pPr>
          </a:lstStyle>
          <a:p>
            <a:pPr algn="ctr">
              <a:lnSpc>
                <a:spcPct val="110000"/>
              </a:lnSpc>
            </a:pPr>
            <a:r>
              <a:rPr lang="en-US" sz="2800" cap="all" spc="100" dirty="0">
                <a:solidFill>
                  <a:schemeClr val="tx1"/>
                </a:solidFill>
                <a:latin typeface="Univers Condensed Light" panose="020B0306020202040204" pitchFamily="34" charset="0"/>
              </a:rPr>
              <a:t>alternatives criteria</a:t>
            </a:r>
          </a:p>
        </p:txBody>
      </p:sp>
      <p:sp>
        <p:nvSpPr>
          <p:cNvPr id="22" name="Title 5">
            <a:extLst>
              <a:ext uri="{FF2B5EF4-FFF2-40B4-BE49-F238E27FC236}">
                <a16:creationId xmlns:a16="http://schemas.microsoft.com/office/drawing/2014/main" id="{A2C19429-3E87-4D90-8078-73F9A7B5D4F1}"/>
              </a:ext>
            </a:extLst>
          </p:cNvPr>
          <p:cNvSpPr txBox="1">
            <a:spLocks/>
          </p:cNvSpPr>
          <p:nvPr/>
        </p:nvSpPr>
        <p:spPr>
          <a:xfrm>
            <a:off x="4352850" y="5389269"/>
            <a:ext cx="6972300" cy="901800"/>
          </a:xfrm>
          <a:prstGeom prst="rect">
            <a:avLst/>
          </a:prstGeom>
          <a:noFill/>
          <a:ln w="12700">
            <a:solidFill>
              <a:srgbClr val="434142"/>
            </a:solidFill>
          </a:ln>
        </p:spPr>
        <p:txBody>
          <a:bodyPr anchor="ctr" anchorCtr="0">
            <a:noAutofit/>
          </a:bodyPr>
          <a:lstStyle>
            <a:lvl1pPr algn="l" defTabSz="1097280" rtl="0" eaLnBrk="1" latinLnBrk="0" hangingPunct="1">
              <a:lnSpc>
                <a:spcPct val="90000"/>
              </a:lnSpc>
              <a:spcBef>
                <a:spcPct val="0"/>
              </a:spcBef>
              <a:buNone/>
              <a:defRPr sz="4000" b="1" kern="1200">
                <a:solidFill>
                  <a:srgbClr val="79BC43"/>
                </a:solidFill>
                <a:latin typeface="Arial" panose="020B0604020202020204" pitchFamily="34" charset="0"/>
                <a:ea typeface="+mj-ea"/>
                <a:cs typeface="Arial" panose="020B0604020202020204" pitchFamily="34" charset="0"/>
              </a:defRPr>
            </a:lvl1pPr>
          </a:lstStyle>
          <a:p>
            <a:pPr algn="ctr">
              <a:lnSpc>
                <a:spcPct val="110000"/>
              </a:lnSpc>
            </a:pPr>
            <a:r>
              <a:rPr lang="en-US" sz="2800" cap="all" spc="100" dirty="0">
                <a:solidFill>
                  <a:schemeClr val="tx1"/>
                </a:solidFill>
                <a:latin typeface="Univers Condensed Light" panose="020B0306020202040204" pitchFamily="34" charset="0"/>
              </a:rPr>
              <a:t>Review alternative ROUTEs</a:t>
            </a:r>
          </a:p>
        </p:txBody>
      </p:sp>
      <p:sp>
        <p:nvSpPr>
          <p:cNvPr id="23" name="TextBox 22">
            <a:extLst>
              <a:ext uri="{FF2B5EF4-FFF2-40B4-BE49-F238E27FC236}">
                <a16:creationId xmlns:a16="http://schemas.microsoft.com/office/drawing/2014/main" id="{AD7DD834-378D-43CE-B6B7-2E4C9AE92F20}"/>
              </a:ext>
            </a:extLst>
          </p:cNvPr>
          <p:cNvSpPr txBox="1"/>
          <p:nvPr/>
        </p:nvSpPr>
        <p:spPr>
          <a:xfrm>
            <a:off x="3305250" y="1938528"/>
            <a:ext cx="819000" cy="901800"/>
          </a:xfrm>
          <a:prstGeom prst="rect">
            <a:avLst/>
          </a:prstGeom>
          <a:noFill/>
        </p:spPr>
        <p:txBody>
          <a:bodyPr wrap="square" rtlCol="0" anchor="ctr">
            <a:noAutofit/>
          </a:bodyPr>
          <a:lstStyle/>
          <a:p>
            <a:pPr algn="ctr"/>
            <a:r>
              <a:rPr lang="en-US" sz="6500" b="1" cap="all" spc="100" dirty="0">
                <a:solidFill>
                  <a:schemeClr val="tx2"/>
                </a:solidFill>
                <a:latin typeface="Gill Sans bold"/>
                <a:ea typeface="+mj-ea"/>
                <a:cs typeface="+mj-cs"/>
              </a:rPr>
              <a:t>1</a:t>
            </a:r>
          </a:p>
        </p:txBody>
      </p:sp>
      <p:sp>
        <p:nvSpPr>
          <p:cNvPr id="24" name="TextBox 23">
            <a:extLst>
              <a:ext uri="{FF2B5EF4-FFF2-40B4-BE49-F238E27FC236}">
                <a16:creationId xmlns:a16="http://schemas.microsoft.com/office/drawing/2014/main" id="{457F6D88-6242-4B16-B646-EA12AC917177}"/>
              </a:ext>
            </a:extLst>
          </p:cNvPr>
          <p:cNvSpPr txBox="1"/>
          <p:nvPr/>
        </p:nvSpPr>
        <p:spPr>
          <a:xfrm>
            <a:off x="3305250" y="3084678"/>
            <a:ext cx="819000" cy="901800"/>
          </a:xfrm>
          <a:prstGeom prst="rect">
            <a:avLst/>
          </a:prstGeom>
          <a:noFill/>
        </p:spPr>
        <p:txBody>
          <a:bodyPr wrap="square" rtlCol="0" anchor="ctr">
            <a:noAutofit/>
          </a:bodyPr>
          <a:lstStyle/>
          <a:p>
            <a:pPr algn="ctr"/>
            <a:r>
              <a:rPr lang="en-US" sz="6500" b="1" cap="all" spc="100" dirty="0">
                <a:solidFill>
                  <a:schemeClr val="tx2"/>
                </a:solidFill>
                <a:latin typeface="Gill Sans bold"/>
                <a:ea typeface="+mj-ea"/>
                <a:cs typeface="+mj-cs"/>
              </a:rPr>
              <a:t>2</a:t>
            </a:r>
          </a:p>
        </p:txBody>
      </p:sp>
      <p:sp>
        <p:nvSpPr>
          <p:cNvPr id="25" name="TextBox 24">
            <a:extLst>
              <a:ext uri="{FF2B5EF4-FFF2-40B4-BE49-F238E27FC236}">
                <a16:creationId xmlns:a16="http://schemas.microsoft.com/office/drawing/2014/main" id="{CEE46CCF-CFF7-4DE1-A028-C54A9509E0AD}"/>
              </a:ext>
            </a:extLst>
          </p:cNvPr>
          <p:cNvSpPr txBox="1"/>
          <p:nvPr/>
        </p:nvSpPr>
        <p:spPr>
          <a:xfrm>
            <a:off x="3305250" y="4230828"/>
            <a:ext cx="819000" cy="901800"/>
          </a:xfrm>
          <a:prstGeom prst="rect">
            <a:avLst/>
          </a:prstGeom>
          <a:noFill/>
        </p:spPr>
        <p:txBody>
          <a:bodyPr wrap="square" rtlCol="0" anchor="ctr">
            <a:noAutofit/>
          </a:bodyPr>
          <a:lstStyle/>
          <a:p>
            <a:pPr algn="ctr"/>
            <a:r>
              <a:rPr lang="en-US" sz="6500" b="1" cap="all" spc="100" dirty="0">
                <a:solidFill>
                  <a:schemeClr val="tx2"/>
                </a:solidFill>
                <a:latin typeface="Gill Sans bold"/>
                <a:ea typeface="+mj-ea"/>
                <a:cs typeface="+mj-cs"/>
              </a:rPr>
              <a:t>3</a:t>
            </a:r>
          </a:p>
        </p:txBody>
      </p:sp>
      <p:sp>
        <p:nvSpPr>
          <p:cNvPr id="27" name="TextBox 26">
            <a:extLst>
              <a:ext uri="{FF2B5EF4-FFF2-40B4-BE49-F238E27FC236}">
                <a16:creationId xmlns:a16="http://schemas.microsoft.com/office/drawing/2014/main" id="{2D2D8DFA-EAF7-4DC1-9E22-3B35AB439049}"/>
              </a:ext>
            </a:extLst>
          </p:cNvPr>
          <p:cNvSpPr txBox="1"/>
          <p:nvPr/>
        </p:nvSpPr>
        <p:spPr>
          <a:xfrm>
            <a:off x="3305250" y="5389269"/>
            <a:ext cx="819000" cy="901800"/>
          </a:xfrm>
          <a:prstGeom prst="rect">
            <a:avLst/>
          </a:prstGeom>
          <a:noFill/>
        </p:spPr>
        <p:txBody>
          <a:bodyPr wrap="square" rtlCol="0" anchor="ctr">
            <a:noAutofit/>
          </a:bodyPr>
          <a:lstStyle/>
          <a:p>
            <a:pPr algn="ctr"/>
            <a:r>
              <a:rPr lang="en-US" sz="6500" b="1" cap="all" spc="100" dirty="0">
                <a:solidFill>
                  <a:schemeClr val="tx2"/>
                </a:solidFill>
                <a:latin typeface="Gill Sans bold"/>
                <a:ea typeface="+mj-ea"/>
                <a:cs typeface="+mj-cs"/>
              </a:rPr>
              <a:t>4</a:t>
            </a:r>
          </a:p>
        </p:txBody>
      </p:sp>
      <p:sp>
        <p:nvSpPr>
          <p:cNvPr id="6" name="Rectangle 5">
            <a:extLst>
              <a:ext uri="{FF2B5EF4-FFF2-40B4-BE49-F238E27FC236}">
                <a16:creationId xmlns:a16="http://schemas.microsoft.com/office/drawing/2014/main" id="{38A2F0FA-7D0F-93C2-2332-579AC7F3E352}"/>
              </a:ext>
            </a:extLst>
          </p:cNvPr>
          <p:cNvSpPr/>
          <p:nvPr/>
        </p:nvSpPr>
        <p:spPr>
          <a:xfrm rot="5400000">
            <a:off x="4002381" y="2289000"/>
            <a:ext cx="901799" cy="200862"/>
          </a:xfrm>
          <a:prstGeom prst="rect">
            <a:avLst/>
          </a:prstGeom>
          <a:solidFill>
            <a:srgbClr val="05787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CBB7F927-DAA1-5934-BF54-CAE7C5CB6CF7}"/>
              </a:ext>
            </a:extLst>
          </p:cNvPr>
          <p:cNvSpPr/>
          <p:nvPr/>
        </p:nvSpPr>
        <p:spPr>
          <a:xfrm rot="5400000">
            <a:off x="4002381" y="3435149"/>
            <a:ext cx="901799" cy="200862"/>
          </a:xfrm>
          <a:prstGeom prst="rect">
            <a:avLst/>
          </a:prstGeom>
          <a:solidFill>
            <a:srgbClr val="05787F">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8" name="Rectangle 7">
            <a:extLst>
              <a:ext uri="{FF2B5EF4-FFF2-40B4-BE49-F238E27FC236}">
                <a16:creationId xmlns:a16="http://schemas.microsoft.com/office/drawing/2014/main" id="{7C20B606-946B-5C47-5756-B287882702AA}"/>
              </a:ext>
            </a:extLst>
          </p:cNvPr>
          <p:cNvSpPr/>
          <p:nvPr/>
        </p:nvSpPr>
        <p:spPr>
          <a:xfrm rot="5400000">
            <a:off x="4002381" y="4581296"/>
            <a:ext cx="901799" cy="200862"/>
          </a:xfrm>
          <a:prstGeom prst="rect">
            <a:avLst/>
          </a:prstGeom>
          <a:solidFill>
            <a:srgbClr val="05787F">
              <a:alpha val="6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0" name="Rectangle 9">
            <a:extLst>
              <a:ext uri="{FF2B5EF4-FFF2-40B4-BE49-F238E27FC236}">
                <a16:creationId xmlns:a16="http://schemas.microsoft.com/office/drawing/2014/main" id="{9FDD348B-CFC4-F709-FFB8-5F46B03407AF}"/>
              </a:ext>
            </a:extLst>
          </p:cNvPr>
          <p:cNvSpPr/>
          <p:nvPr/>
        </p:nvSpPr>
        <p:spPr>
          <a:xfrm rot="5400000">
            <a:off x="4002380" y="5739729"/>
            <a:ext cx="901799" cy="200862"/>
          </a:xfrm>
          <a:prstGeom prst="rect">
            <a:avLst/>
          </a:prstGeom>
          <a:solidFill>
            <a:srgbClr val="80BBC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5" name="Title 5">
            <a:extLst>
              <a:ext uri="{FF2B5EF4-FFF2-40B4-BE49-F238E27FC236}">
                <a16:creationId xmlns:a16="http://schemas.microsoft.com/office/drawing/2014/main" id="{1EAA7BEE-B51D-0EC6-53CD-1E84894A7506}"/>
              </a:ext>
            </a:extLst>
          </p:cNvPr>
          <p:cNvSpPr txBox="1">
            <a:spLocks/>
          </p:cNvSpPr>
          <p:nvPr/>
        </p:nvSpPr>
        <p:spPr>
          <a:xfrm>
            <a:off x="4352848" y="6521888"/>
            <a:ext cx="6972300" cy="901800"/>
          </a:xfrm>
          <a:prstGeom prst="rect">
            <a:avLst/>
          </a:prstGeom>
          <a:noFill/>
          <a:ln w="12700">
            <a:solidFill>
              <a:srgbClr val="434142"/>
            </a:solidFill>
          </a:ln>
        </p:spPr>
        <p:txBody>
          <a:bodyPr anchor="ctr" anchorCtr="0">
            <a:noAutofit/>
          </a:bodyPr>
          <a:lstStyle>
            <a:lvl1pPr algn="l" defTabSz="1097280" rtl="0" eaLnBrk="1" latinLnBrk="0" hangingPunct="1">
              <a:lnSpc>
                <a:spcPct val="90000"/>
              </a:lnSpc>
              <a:spcBef>
                <a:spcPct val="0"/>
              </a:spcBef>
              <a:buNone/>
              <a:defRPr sz="4000" b="1" kern="1200">
                <a:solidFill>
                  <a:srgbClr val="79BC43"/>
                </a:solidFill>
                <a:latin typeface="Arial" panose="020B0604020202020204" pitchFamily="34" charset="0"/>
                <a:ea typeface="+mj-ea"/>
                <a:cs typeface="Arial" panose="020B0604020202020204" pitchFamily="34" charset="0"/>
              </a:defRPr>
            </a:lvl1pPr>
          </a:lstStyle>
          <a:p>
            <a:pPr algn="ctr">
              <a:lnSpc>
                <a:spcPct val="110000"/>
              </a:lnSpc>
            </a:pPr>
            <a:r>
              <a:rPr lang="en-US" sz="2800" cap="all" spc="100" dirty="0">
                <a:solidFill>
                  <a:schemeClr val="tx1"/>
                </a:solidFill>
                <a:latin typeface="Univers Condensed Light" panose="020B0306020202040204" pitchFamily="34" charset="0"/>
                <a:cs typeface="+mj-cs"/>
              </a:rPr>
              <a:t>Next steps</a:t>
            </a:r>
          </a:p>
        </p:txBody>
      </p:sp>
      <p:sp>
        <p:nvSpPr>
          <p:cNvPr id="11" name="TextBox 10">
            <a:extLst>
              <a:ext uri="{FF2B5EF4-FFF2-40B4-BE49-F238E27FC236}">
                <a16:creationId xmlns:a16="http://schemas.microsoft.com/office/drawing/2014/main" id="{4779AF62-F69A-B026-B09E-A715051406F9}"/>
              </a:ext>
            </a:extLst>
          </p:cNvPr>
          <p:cNvSpPr txBox="1"/>
          <p:nvPr/>
        </p:nvSpPr>
        <p:spPr>
          <a:xfrm>
            <a:off x="3305248" y="6521888"/>
            <a:ext cx="819000" cy="901800"/>
          </a:xfrm>
          <a:prstGeom prst="rect">
            <a:avLst/>
          </a:prstGeom>
          <a:noFill/>
        </p:spPr>
        <p:txBody>
          <a:bodyPr wrap="square" rtlCol="0" anchor="ctr">
            <a:noAutofit/>
          </a:bodyPr>
          <a:lstStyle/>
          <a:p>
            <a:pPr algn="ctr"/>
            <a:r>
              <a:rPr lang="en-US" sz="6500" b="1" cap="all" spc="100" dirty="0">
                <a:solidFill>
                  <a:schemeClr val="tx2"/>
                </a:solidFill>
                <a:latin typeface="Gill Sans bold"/>
                <a:ea typeface="+mj-ea"/>
                <a:cs typeface="+mj-cs"/>
              </a:rPr>
              <a:t>5</a:t>
            </a:r>
          </a:p>
        </p:txBody>
      </p:sp>
      <p:sp>
        <p:nvSpPr>
          <p:cNvPr id="12" name="Rectangle 11">
            <a:extLst>
              <a:ext uri="{FF2B5EF4-FFF2-40B4-BE49-F238E27FC236}">
                <a16:creationId xmlns:a16="http://schemas.microsoft.com/office/drawing/2014/main" id="{774227CA-7FFC-532B-68E7-77F2438BFDAB}"/>
              </a:ext>
            </a:extLst>
          </p:cNvPr>
          <p:cNvSpPr/>
          <p:nvPr/>
        </p:nvSpPr>
        <p:spPr>
          <a:xfrm rot="5400000">
            <a:off x="4002378" y="6872348"/>
            <a:ext cx="901799" cy="200862"/>
          </a:xfrm>
          <a:prstGeom prst="rect">
            <a:avLst/>
          </a:prstGeom>
          <a:solidFill>
            <a:srgbClr val="FEDD0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Tree>
    <p:extLst>
      <p:ext uri="{BB962C8B-B14F-4D97-AF65-F5344CB8AC3E}">
        <p14:creationId xmlns:p14="http://schemas.microsoft.com/office/powerpoint/2010/main" val="218328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6E7D57-5891-3915-8903-5D21046A5DDF}"/>
            </a:ext>
          </a:extLst>
        </p:cNvPr>
        <p:cNvGrpSpPr/>
        <p:nvPr/>
      </p:nvGrpSpPr>
      <p:grpSpPr>
        <a:xfrm>
          <a:off x="0" y="0"/>
          <a:ext cx="0" cy="0"/>
          <a:chOff x="0" y="0"/>
          <a:chExt cx="0" cy="0"/>
        </a:xfrm>
      </p:grpSpPr>
      <p:sp>
        <p:nvSpPr>
          <p:cNvPr id="4" name="Footer Placeholder 3">
            <a:extLst>
              <a:ext uri="{FF2B5EF4-FFF2-40B4-BE49-F238E27FC236}">
                <a16:creationId xmlns:a16="http://schemas.microsoft.com/office/drawing/2014/main" id="{BDB69FEA-A53F-0601-ACC0-77BE1007B223}"/>
              </a:ext>
            </a:extLst>
          </p:cNvPr>
          <p:cNvSpPr>
            <a:spLocks noGrp="1"/>
          </p:cNvSpPr>
          <p:nvPr>
            <p:ph type="ftr" sz="quarter" idx="3"/>
          </p:nvPr>
        </p:nvSpPr>
        <p:spPr/>
        <p:txBody>
          <a:bodyPr/>
          <a:lstStyle/>
          <a:p>
            <a:r>
              <a:rPr lang="en-US"/>
              <a:t>Round 2 Stakeholder Meetings</a:t>
            </a:r>
            <a:endParaRPr lang="en-US" dirty="0"/>
          </a:p>
        </p:txBody>
      </p:sp>
      <p:sp>
        <p:nvSpPr>
          <p:cNvPr id="5" name="Slide Number Placeholder 4">
            <a:extLst>
              <a:ext uri="{FF2B5EF4-FFF2-40B4-BE49-F238E27FC236}">
                <a16:creationId xmlns:a16="http://schemas.microsoft.com/office/drawing/2014/main" id="{0CEBA2BF-F9A9-4B51-4DCD-8E83DC3AECF9}"/>
              </a:ext>
            </a:extLst>
          </p:cNvPr>
          <p:cNvSpPr>
            <a:spLocks noGrp="1"/>
          </p:cNvSpPr>
          <p:nvPr>
            <p:ph type="sldNum" sz="quarter" idx="4"/>
          </p:nvPr>
        </p:nvSpPr>
        <p:spPr/>
        <p:txBody>
          <a:bodyPr/>
          <a:lstStyle/>
          <a:p>
            <a:fld id="{F4164499-FEF6-44A9-88E0-C31C32BD1C97}" type="slidenum">
              <a:rPr lang="en-US" smtClean="0"/>
              <a:pPr/>
              <a:t>3</a:t>
            </a:fld>
            <a:r>
              <a:rPr lang="en-US" dirty="0"/>
              <a:t>	</a:t>
            </a:r>
            <a:endParaRPr lang="en-US" b="1" dirty="0"/>
          </a:p>
        </p:txBody>
      </p:sp>
      <p:sp>
        <p:nvSpPr>
          <p:cNvPr id="9" name="Title 8">
            <a:extLst>
              <a:ext uri="{FF2B5EF4-FFF2-40B4-BE49-F238E27FC236}">
                <a16:creationId xmlns:a16="http://schemas.microsoft.com/office/drawing/2014/main" id="{D7633AB3-FA32-1258-A1BB-1E619153AC71}"/>
              </a:ext>
            </a:extLst>
          </p:cNvPr>
          <p:cNvSpPr>
            <a:spLocks noGrp="1"/>
          </p:cNvSpPr>
          <p:nvPr>
            <p:ph type="title"/>
          </p:nvPr>
        </p:nvSpPr>
        <p:spPr/>
        <p:txBody>
          <a:bodyPr/>
          <a:lstStyle/>
          <a:p>
            <a:r>
              <a:rPr lang="en-US" dirty="0"/>
              <a:t>Project overview</a:t>
            </a:r>
          </a:p>
        </p:txBody>
      </p:sp>
      <p:sp>
        <p:nvSpPr>
          <p:cNvPr id="11" name="Text Placeholder 10">
            <a:extLst>
              <a:ext uri="{FF2B5EF4-FFF2-40B4-BE49-F238E27FC236}">
                <a16:creationId xmlns:a16="http://schemas.microsoft.com/office/drawing/2014/main" id="{7D846C16-E48D-7DD8-C38F-475364CD759D}"/>
              </a:ext>
            </a:extLst>
          </p:cNvPr>
          <p:cNvSpPr>
            <a:spLocks noGrp="1"/>
          </p:cNvSpPr>
          <p:nvPr>
            <p:ph type="body" sz="quarter" idx="10"/>
          </p:nvPr>
        </p:nvSpPr>
        <p:spPr/>
        <p:txBody>
          <a:bodyPr/>
          <a:lstStyle/>
          <a:p>
            <a:r>
              <a:rPr lang="en-US" dirty="0"/>
              <a:t>Feasibility Study Objectives</a:t>
            </a:r>
          </a:p>
        </p:txBody>
      </p:sp>
      <p:sp>
        <p:nvSpPr>
          <p:cNvPr id="2" name="Content Placeholder 2">
            <a:extLst>
              <a:ext uri="{FF2B5EF4-FFF2-40B4-BE49-F238E27FC236}">
                <a16:creationId xmlns:a16="http://schemas.microsoft.com/office/drawing/2014/main" id="{98D27644-F0DB-7954-8B70-D9E1F6BACA73}"/>
              </a:ext>
            </a:extLst>
          </p:cNvPr>
          <p:cNvSpPr>
            <a:spLocks noGrp="1"/>
          </p:cNvSpPr>
          <p:nvPr>
            <p:ph idx="1"/>
          </p:nvPr>
        </p:nvSpPr>
        <p:spPr>
          <a:xfrm>
            <a:off x="228600" y="2057400"/>
            <a:ext cx="5172740" cy="5486400"/>
          </a:xfrm>
        </p:spPr>
        <p:txBody>
          <a:bodyPr>
            <a:normAutofit/>
          </a:bodyPr>
          <a:lstStyle/>
          <a:p>
            <a:r>
              <a:rPr lang="en-US" dirty="0"/>
              <a:t>Evaluate alternative trail routes within the rail corridor and on neighborhood streets</a:t>
            </a:r>
          </a:p>
          <a:p>
            <a:r>
              <a:rPr lang="en-US" dirty="0"/>
              <a:t>Engage the community to learn how new bicycle and pedestrian connections would serve local needs</a:t>
            </a:r>
          </a:p>
          <a:p>
            <a:r>
              <a:rPr lang="en-US" dirty="0"/>
              <a:t>Coordinate with the railroad to maintain rail support for local industry and jobs</a:t>
            </a:r>
          </a:p>
          <a:p>
            <a:r>
              <a:rPr lang="en-US" dirty="0"/>
              <a:t>Set the stage for future construction phases by developing preliminary engineering plans</a:t>
            </a:r>
          </a:p>
          <a:p>
            <a:endParaRPr lang="en-US" dirty="0"/>
          </a:p>
        </p:txBody>
      </p:sp>
      <p:pic>
        <p:nvPicPr>
          <p:cNvPr id="3" name="Picture 2" descr="A train tracks next to a stone wall&#10;&#10;AI-generated content may be incorrect.">
            <a:extLst>
              <a:ext uri="{FF2B5EF4-FFF2-40B4-BE49-F238E27FC236}">
                <a16:creationId xmlns:a16="http://schemas.microsoft.com/office/drawing/2014/main" id="{4B38DF1F-3A4F-8C08-DC8D-5BEEE3DB421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72421" y="2057400"/>
            <a:ext cx="6231468" cy="4673601"/>
          </a:xfrm>
          <a:prstGeom prst="rect">
            <a:avLst/>
          </a:prstGeom>
        </p:spPr>
      </p:pic>
    </p:spTree>
    <p:extLst>
      <p:ext uri="{BB962C8B-B14F-4D97-AF65-F5344CB8AC3E}">
        <p14:creationId xmlns:p14="http://schemas.microsoft.com/office/powerpoint/2010/main" val="3765459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8BF1B0-92A1-F5B7-6998-A5DCC37AADAE}"/>
            </a:ext>
          </a:extLst>
        </p:cNvPr>
        <p:cNvGrpSpPr/>
        <p:nvPr/>
      </p:nvGrpSpPr>
      <p:grpSpPr>
        <a:xfrm>
          <a:off x="0" y="0"/>
          <a:ext cx="0" cy="0"/>
          <a:chOff x="0" y="0"/>
          <a:chExt cx="0" cy="0"/>
        </a:xfrm>
      </p:grpSpPr>
      <p:sp>
        <p:nvSpPr>
          <p:cNvPr id="4" name="Footer Placeholder 3">
            <a:extLst>
              <a:ext uri="{FF2B5EF4-FFF2-40B4-BE49-F238E27FC236}">
                <a16:creationId xmlns:a16="http://schemas.microsoft.com/office/drawing/2014/main" id="{3115601C-0FBA-8BF4-9186-4167D2C828EB}"/>
              </a:ext>
            </a:extLst>
          </p:cNvPr>
          <p:cNvSpPr>
            <a:spLocks noGrp="1"/>
          </p:cNvSpPr>
          <p:nvPr>
            <p:ph type="ftr" sz="quarter" idx="3"/>
          </p:nvPr>
        </p:nvSpPr>
        <p:spPr/>
        <p:txBody>
          <a:bodyPr/>
          <a:lstStyle/>
          <a:p>
            <a:r>
              <a:rPr lang="en-US"/>
              <a:t>Round 2 Stakeholder Meetings</a:t>
            </a:r>
            <a:endParaRPr lang="en-US" dirty="0"/>
          </a:p>
        </p:txBody>
      </p:sp>
      <p:sp>
        <p:nvSpPr>
          <p:cNvPr id="5" name="Slide Number Placeholder 4">
            <a:extLst>
              <a:ext uri="{FF2B5EF4-FFF2-40B4-BE49-F238E27FC236}">
                <a16:creationId xmlns:a16="http://schemas.microsoft.com/office/drawing/2014/main" id="{A8DE008E-DF6D-4460-B444-170453859841}"/>
              </a:ext>
            </a:extLst>
          </p:cNvPr>
          <p:cNvSpPr>
            <a:spLocks noGrp="1"/>
          </p:cNvSpPr>
          <p:nvPr>
            <p:ph type="sldNum" sz="quarter" idx="4"/>
          </p:nvPr>
        </p:nvSpPr>
        <p:spPr/>
        <p:txBody>
          <a:bodyPr/>
          <a:lstStyle/>
          <a:p>
            <a:fld id="{F4164499-FEF6-44A9-88E0-C31C32BD1C97}" type="slidenum">
              <a:rPr lang="en-US" smtClean="0"/>
              <a:pPr/>
              <a:t>4</a:t>
            </a:fld>
            <a:r>
              <a:rPr lang="en-US" dirty="0"/>
              <a:t>	</a:t>
            </a:r>
            <a:endParaRPr lang="en-US" b="1" dirty="0"/>
          </a:p>
        </p:txBody>
      </p:sp>
      <p:sp>
        <p:nvSpPr>
          <p:cNvPr id="9" name="Title 8">
            <a:extLst>
              <a:ext uri="{FF2B5EF4-FFF2-40B4-BE49-F238E27FC236}">
                <a16:creationId xmlns:a16="http://schemas.microsoft.com/office/drawing/2014/main" id="{B2ABD2B1-E1D9-1D3D-BE90-3A064553BC49}"/>
              </a:ext>
            </a:extLst>
          </p:cNvPr>
          <p:cNvSpPr>
            <a:spLocks noGrp="1"/>
          </p:cNvSpPr>
          <p:nvPr>
            <p:ph type="title"/>
          </p:nvPr>
        </p:nvSpPr>
        <p:spPr/>
        <p:txBody>
          <a:bodyPr/>
          <a:lstStyle/>
          <a:p>
            <a:r>
              <a:rPr lang="en-US" dirty="0"/>
              <a:t>Project overview</a:t>
            </a:r>
          </a:p>
        </p:txBody>
      </p:sp>
      <p:sp>
        <p:nvSpPr>
          <p:cNvPr id="11" name="Text Placeholder 10">
            <a:extLst>
              <a:ext uri="{FF2B5EF4-FFF2-40B4-BE49-F238E27FC236}">
                <a16:creationId xmlns:a16="http://schemas.microsoft.com/office/drawing/2014/main" id="{65FBE08B-D32E-7ADD-8C08-18D31B65C440}"/>
              </a:ext>
            </a:extLst>
          </p:cNvPr>
          <p:cNvSpPr>
            <a:spLocks noGrp="1"/>
          </p:cNvSpPr>
          <p:nvPr>
            <p:ph type="body" sz="quarter" idx="10"/>
          </p:nvPr>
        </p:nvSpPr>
        <p:spPr/>
        <p:txBody>
          <a:bodyPr/>
          <a:lstStyle/>
          <a:p>
            <a:r>
              <a:rPr lang="en-US" dirty="0"/>
              <a:t>Context: Route of the Badger </a:t>
            </a:r>
          </a:p>
        </p:txBody>
      </p:sp>
      <p:sp>
        <p:nvSpPr>
          <p:cNvPr id="2" name="Content Placeholder 2">
            <a:extLst>
              <a:ext uri="{FF2B5EF4-FFF2-40B4-BE49-F238E27FC236}">
                <a16:creationId xmlns:a16="http://schemas.microsoft.com/office/drawing/2014/main" id="{05FB0004-84D0-282F-9181-A417C5675A00}"/>
              </a:ext>
            </a:extLst>
          </p:cNvPr>
          <p:cNvSpPr>
            <a:spLocks noGrp="1"/>
          </p:cNvSpPr>
          <p:nvPr>
            <p:ph idx="1"/>
          </p:nvPr>
        </p:nvSpPr>
        <p:spPr>
          <a:xfrm>
            <a:off x="9601199" y="1600200"/>
            <a:ext cx="4631267" cy="5486400"/>
          </a:xfrm>
        </p:spPr>
        <p:txBody>
          <a:bodyPr>
            <a:normAutofit/>
          </a:bodyPr>
          <a:lstStyle/>
          <a:p>
            <a:r>
              <a:rPr lang="en-US" dirty="0"/>
              <a:t>7-county area focused in Southeastern Wisconsin</a:t>
            </a:r>
          </a:p>
          <a:p>
            <a:r>
              <a:rPr lang="en-US" dirty="0"/>
              <a:t>Vision of a 700-mile network of trails and on-street bike facilities</a:t>
            </a:r>
          </a:p>
          <a:p>
            <a:r>
              <a:rPr lang="en-US" dirty="0"/>
              <a:t>30</a:t>
            </a:r>
            <a:r>
              <a:rPr lang="en-US" baseline="30000" dirty="0"/>
              <a:t>th</a:t>
            </a:r>
            <a:r>
              <a:rPr lang="en-US" dirty="0"/>
              <a:t> Street Corridor Trail would complete the “Milwaukee Loop” – a 18-mile off-street loop around the city</a:t>
            </a:r>
          </a:p>
          <a:p>
            <a:r>
              <a:rPr lang="en-US" dirty="0"/>
              <a:t>Connects the Hank Aaron State Trail, Oak Leaf Trail, and </a:t>
            </a:r>
            <a:r>
              <a:rPr lang="en-US" dirty="0" err="1"/>
              <a:t>Beerline</a:t>
            </a:r>
            <a:r>
              <a:rPr lang="en-US" dirty="0"/>
              <a:t> Trail</a:t>
            </a:r>
          </a:p>
          <a:p>
            <a:endParaRPr lang="en-US" dirty="0"/>
          </a:p>
        </p:txBody>
      </p:sp>
      <p:pic>
        <p:nvPicPr>
          <p:cNvPr id="3" name="Picture 2">
            <a:extLst>
              <a:ext uri="{FF2B5EF4-FFF2-40B4-BE49-F238E27FC236}">
                <a16:creationId xmlns:a16="http://schemas.microsoft.com/office/drawing/2014/main" id="{F7EEFC8C-990E-1C27-6593-049CB439828C}"/>
              </a:ext>
            </a:extLst>
          </p:cNvPr>
          <p:cNvPicPr>
            <a:picLocks noChangeAspect="1"/>
          </p:cNvPicPr>
          <p:nvPr/>
        </p:nvPicPr>
        <p:blipFill>
          <a:blip r:embed="rId3"/>
          <a:stretch>
            <a:fillRect/>
          </a:stretch>
        </p:blipFill>
        <p:spPr>
          <a:xfrm>
            <a:off x="110738" y="1343244"/>
            <a:ext cx="9042516" cy="6000313"/>
          </a:xfrm>
          <a:prstGeom prst="rect">
            <a:avLst/>
          </a:prstGeom>
        </p:spPr>
      </p:pic>
      <p:sp>
        <p:nvSpPr>
          <p:cNvPr id="6" name="Rectangle 5">
            <a:extLst>
              <a:ext uri="{FF2B5EF4-FFF2-40B4-BE49-F238E27FC236}">
                <a16:creationId xmlns:a16="http://schemas.microsoft.com/office/drawing/2014/main" id="{F00F60EB-1C53-E07B-5511-A3C90C205BB3}"/>
              </a:ext>
            </a:extLst>
          </p:cNvPr>
          <p:cNvSpPr/>
          <p:nvPr/>
        </p:nvSpPr>
        <p:spPr>
          <a:xfrm>
            <a:off x="2400300" y="1507067"/>
            <a:ext cx="1807633" cy="5379289"/>
          </a:xfrm>
          <a:prstGeom prst="rect">
            <a:avLst/>
          </a:prstGeom>
          <a:noFill/>
          <a:ln w="53975">
            <a:solidFill>
              <a:srgbClr val="00616A"/>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552564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250564-8141-4CAD-BB79-BBB0F4845571}"/>
            </a:ext>
          </a:extLst>
        </p:cNvPr>
        <p:cNvGrpSpPr/>
        <p:nvPr/>
      </p:nvGrpSpPr>
      <p:grpSpPr>
        <a:xfrm>
          <a:off x="0" y="0"/>
          <a:ext cx="0" cy="0"/>
          <a:chOff x="0" y="0"/>
          <a:chExt cx="0" cy="0"/>
        </a:xfrm>
      </p:grpSpPr>
      <p:pic>
        <p:nvPicPr>
          <p:cNvPr id="10" name="Content Placeholder 9">
            <a:extLst>
              <a:ext uri="{FF2B5EF4-FFF2-40B4-BE49-F238E27FC236}">
                <a16:creationId xmlns:a16="http://schemas.microsoft.com/office/drawing/2014/main" id="{B27BA247-4690-2269-FD80-438D52E39D5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521452" y="1706985"/>
            <a:ext cx="4572000" cy="3047695"/>
          </a:xfrm>
        </p:spPr>
      </p:pic>
      <p:sp>
        <p:nvSpPr>
          <p:cNvPr id="3" name="Footer Placeholder 2">
            <a:extLst>
              <a:ext uri="{FF2B5EF4-FFF2-40B4-BE49-F238E27FC236}">
                <a16:creationId xmlns:a16="http://schemas.microsoft.com/office/drawing/2014/main" id="{655618FF-03F5-DD5E-5B01-B25D08D24171}"/>
              </a:ext>
            </a:extLst>
          </p:cNvPr>
          <p:cNvSpPr>
            <a:spLocks noGrp="1"/>
          </p:cNvSpPr>
          <p:nvPr>
            <p:ph type="ftr" sz="quarter" idx="3"/>
          </p:nvPr>
        </p:nvSpPr>
        <p:spPr/>
        <p:txBody>
          <a:bodyPr/>
          <a:lstStyle/>
          <a:p>
            <a:r>
              <a:rPr lang="en-US"/>
              <a:t>Round 2 Stakeholder Meetings</a:t>
            </a:r>
            <a:endParaRPr lang="en-US" dirty="0">
              <a:latin typeface="Univers Condensed Light" panose="020B0306020202040204" pitchFamily="34" charset="0"/>
            </a:endParaRPr>
          </a:p>
        </p:txBody>
      </p:sp>
      <p:sp>
        <p:nvSpPr>
          <p:cNvPr id="4" name="Slide Number Placeholder 3">
            <a:extLst>
              <a:ext uri="{FF2B5EF4-FFF2-40B4-BE49-F238E27FC236}">
                <a16:creationId xmlns:a16="http://schemas.microsoft.com/office/drawing/2014/main" id="{C7B4295C-6208-2F50-8E99-7327313B0733}"/>
              </a:ext>
            </a:extLst>
          </p:cNvPr>
          <p:cNvSpPr>
            <a:spLocks noGrp="1"/>
          </p:cNvSpPr>
          <p:nvPr>
            <p:ph type="sldNum" sz="quarter" idx="4"/>
          </p:nvPr>
        </p:nvSpPr>
        <p:spPr/>
        <p:txBody>
          <a:bodyPr/>
          <a:lstStyle/>
          <a:p>
            <a:fld id="{F4164499-FEF6-44A9-88E0-C31C32BD1C97}" type="slidenum">
              <a:rPr lang="en-US" smtClean="0">
                <a:latin typeface="Univers Condensed Light" panose="020B0306020202040204" pitchFamily="34" charset="0"/>
              </a:rPr>
              <a:pPr/>
              <a:t>5</a:t>
            </a:fld>
            <a:r>
              <a:rPr lang="en-US"/>
              <a:t>	</a:t>
            </a:r>
            <a:endParaRPr lang="en-US" b="1" dirty="0"/>
          </a:p>
        </p:txBody>
      </p:sp>
      <p:sp>
        <p:nvSpPr>
          <p:cNvPr id="5" name="Text Placeholder 4">
            <a:extLst>
              <a:ext uri="{FF2B5EF4-FFF2-40B4-BE49-F238E27FC236}">
                <a16:creationId xmlns:a16="http://schemas.microsoft.com/office/drawing/2014/main" id="{5B53E090-628E-B3B8-F00E-4E193B614CD7}"/>
              </a:ext>
            </a:extLst>
          </p:cNvPr>
          <p:cNvSpPr>
            <a:spLocks noGrp="1"/>
          </p:cNvSpPr>
          <p:nvPr>
            <p:ph type="body" sz="quarter" idx="13"/>
          </p:nvPr>
        </p:nvSpPr>
        <p:spPr>
          <a:xfrm>
            <a:off x="228600" y="1826265"/>
            <a:ext cx="5594350" cy="5465763"/>
          </a:xfrm>
        </p:spPr>
        <p:txBody>
          <a:bodyPr>
            <a:noAutofit/>
          </a:bodyPr>
          <a:lstStyle/>
          <a:p>
            <a:r>
              <a:rPr lang="en-US" sz="2200" dirty="0"/>
              <a:t>$1.6 million Reconnecting Communities grant from the USDOT/Federal Highway Administration </a:t>
            </a:r>
          </a:p>
          <a:p>
            <a:r>
              <a:rPr lang="en-US" sz="2200" dirty="0"/>
              <a:t>A community-driven plan aimed at improving quality of life:</a:t>
            </a:r>
          </a:p>
          <a:p>
            <a:pPr lvl="1"/>
            <a:r>
              <a:rPr lang="en-US" sz="2000" dirty="0"/>
              <a:t>Identify opportunities for economic growth, workforce development, advancing affordable housing.</a:t>
            </a:r>
          </a:p>
          <a:p>
            <a:pPr lvl="1"/>
            <a:r>
              <a:rPr lang="en-US" sz="2000" dirty="0"/>
              <a:t>Provide transportation alternatives along the corridor and in surrounding neighborhoods.</a:t>
            </a:r>
          </a:p>
          <a:p>
            <a:pPr lvl="1"/>
            <a:r>
              <a:rPr lang="en-US" sz="2000" dirty="0"/>
              <a:t>Lay the groundwork for thoughtful and planned development in the corridor to support local residents and businesses. </a:t>
            </a:r>
          </a:p>
          <a:p>
            <a:r>
              <a:rPr lang="en-US" sz="2200" dirty="0"/>
              <a:t>Three-year planning period: 2026 – 2029</a:t>
            </a:r>
          </a:p>
        </p:txBody>
      </p:sp>
      <p:sp>
        <p:nvSpPr>
          <p:cNvPr id="7" name="Title 6">
            <a:extLst>
              <a:ext uri="{FF2B5EF4-FFF2-40B4-BE49-F238E27FC236}">
                <a16:creationId xmlns:a16="http://schemas.microsoft.com/office/drawing/2014/main" id="{481538F0-2B06-C200-F5B8-DCC210AB57EA}"/>
              </a:ext>
            </a:extLst>
          </p:cNvPr>
          <p:cNvSpPr>
            <a:spLocks noGrp="1"/>
          </p:cNvSpPr>
          <p:nvPr>
            <p:ph type="title"/>
          </p:nvPr>
        </p:nvSpPr>
        <p:spPr/>
        <p:txBody>
          <a:bodyPr/>
          <a:lstStyle/>
          <a:p>
            <a:r>
              <a:rPr lang="en-US" dirty="0"/>
              <a:t>30</a:t>
            </a:r>
            <a:r>
              <a:rPr lang="en-US" baseline="30000" dirty="0"/>
              <a:t>th</a:t>
            </a:r>
            <a:r>
              <a:rPr lang="en-US" dirty="0"/>
              <a:t> street development plan</a:t>
            </a:r>
          </a:p>
        </p:txBody>
      </p:sp>
      <p:sp>
        <p:nvSpPr>
          <p:cNvPr id="8" name="Text Placeholder 7">
            <a:extLst>
              <a:ext uri="{FF2B5EF4-FFF2-40B4-BE49-F238E27FC236}">
                <a16:creationId xmlns:a16="http://schemas.microsoft.com/office/drawing/2014/main" id="{145FB27A-E5F1-D63E-5A59-75345115B894}"/>
              </a:ext>
            </a:extLst>
          </p:cNvPr>
          <p:cNvSpPr>
            <a:spLocks noGrp="1"/>
          </p:cNvSpPr>
          <p:nvPr>
            <p:ph type="body" sz="quarter" idx="10"/>
          </p:nvPr>
        </p:nvSpPr>
        <p:spPr/>
        <p:txBody>
          <a:bodyPr/>
          <a:lstStyle/>
          <a:p>
            <a:r>
              <a:rPr lang="en-US" dirty="0"/>
              <a:t>Reconnecting Communities Grant</a:t>
            </a:r>
          </a:p>
        </p:txBody>
      </p:sp>
      <p:sp>
        <p:nvSpPr>
          <p:cNvPr id="12" name="TextBox 11">
            <a:extLst>
              <a:ext uri="{FF2B5EF4-FFF2-40B4-BE49-F238E27FC236}">
                <a16:creationId xmlns:a16="http://schemas.microsoft.com/office/drawing/2014/main" id="{2E1F1A51-EAEF-FDEF-07B5-4E3EEAF0E683}"/>
              </a:ext>
            </a:extLst>
          </p:cNvPr>
          <p:cNvSpPr txBox="1"/>
          <p:nvPr/>
        </p:nvSpPr>
        <p:spPr>
          <a:xfrm>
            <a:off x="6507637" y="4998767"/>
            <a:ext cx="7353300" cy="2487412"/>
          </a:xfrm>
          <a:prstGeom prst="rect">
            <a:avLst/>
          </a:prstGeom>
          <a:noFill/>
        </p:spPr>
        <p:txBody>
          <a:bodyPr wrap="square">
            <a:spAutoFit/>
          </a:bodyPr>
          <a:lstStyle/>
          <a:p>
            <a:pPr defTabSz="1097280">
              <a:lnSpc>
                <a:spcPct val="80000"/>
              </a:lnSpc>
              <a:spcBef>
                <a:spcPts val="1200"/>
              </a:spcBef>
            </a:pPr>
            <a:r>
              <a:rPr lang="en-US" sz="2200" dirty="0">
                <a:latin typeface="Univers Condensed Light" panose="020B0306020202040204" pitchFamily="34" charset="0"/>
              </a:rPr>
              <a:t>Coalition led by:</a:t>
            </a:r>
          </a:p>
          <a:p>
            <a:pPr marL="342900" indent="-342900" defTabSz="1097280">
              <a:lnSpc>
                <a:spcPct val="80000"/>
              </a:lnSpc>
              <a:spcBef>
                <a:spcPts val="1200"/>
              </a:spcBef>
              <a:buFont typeface="Wingdings" panose="05000000000000000000" pitchFamily="2" charset="2"/>
              <a:buChar char="§"/>
            </a:pPr>
            <a:r>
              <a:rPr lang="en-US" sz="2200" dirty="0">
                <a:latin typeface="Univers Condensed Light" panose="020B0306020202040204" pitchFamily="34" charset="0"/>
              </a:rPr>
              <a:t>Near West Side Partners </a:t>
            </a:r>
          </a:p>
          <a:p>
            <a:pPr marL="342900" indent="-342900" defTabSz="1097280">
              <a:lnSpc>
                <a:spcPct val="80000"/>
              </a:lnSpc>
              <a:spcBef>
                <a:spcPts val="1200"/>
              </a:spcBef>
              <a:buFont typeface="Wingdings" panose="05000000000000000000" pitchFamily="2" charset="2"/>
              <a:buChar char="§"/>
            </a:pPr>
            <a:r>
              <a:rPr lang="en-US" sz="2200" dirty="0">
                <a:latin typeface="Univers Condensed Light" panose="020B0306020202040204" pitchFamily="34" charset="0"/>
              </a:rPr>
              <a:t>30th Street Industrial Corridor Corp (The Corridor)</a:t>
            </a:r>
          </a:p>
          <a:p>
            <a:pPr marL="342900" indent="-342900" defTabSz="1097280">
              <a:lnSpc>
                <a:spcPct val="80000"/>
              </a:lnSpc>
              <a:spcBef>
                <a:spcPts val="1200"/>
              </a:spcBef>
              <a:buFont typeface="Wingdings" panose="05000000000000000000" pitchFamily="2" charset="2"/>
              <a:buChar char="§"/>
            </a:pPr>
            <a:r>
              <a:rPr lang="en-US" sz="2200" dirty="0">
                <a:latin typeface="Univers Condensed Light" panose="020B0306020202040204" pitchFamily="34" charset="0"/>
              </a:rPr>
              <a:t>Rails-to-Trails Conservancy</a:t>
            </a:r>
          </a:p>
          <a:p>
            <a:pPr marL="342900" indent="-342900" defTabSz="1097280">
              <a:lnSpc>
                <a:spcPct val="80000"/>
              </a:lnSpc>
              <a:spcBef>
                <a:spcPts val="1200"/>
              </a:spcBef>
              <a:buFont typeface="Wingdings" panose="05000000000000000000" pitchFamily="2" charset="2"/>
              <a:buChar char="§"/>
            </a:pPr>
            <a:r>
              <a:rPr lang="en-US" sz="2200" dirty="0">
                <a:latin typeface="Univers Condensed Light" panose="020B0306020202040204" pitchFamily="34" charset="0"/>
              </a:rPr>
              <a:t>Northwest Side Community Development Corporation, and </a:t>
            </a:r>
          </a:p>
          <a:p>
            <a:pPr marL="342900" indent="-342900" defTabSz="1097280">
              <a:lnSpc>
                <a:spcPct val="80000"/>
              </a:lnSpc>
              <a:spcBef>
                <a:spcPts val="1200"/>
              </a:spcBef>
              <a:buFont typeface="Wingdings" panose="05000000000000000000" pitchFamily="2" charset="2"/>
              <a:buChar char="§"/>
            </a:pPr>
            <a:r>
              <a:rPr lang="en-US" sz="2200" dirty="0" err="1">
                <a:latin typeface="Univers Condensed Light" panose="020B0306020202040204" pitchFamily="34" charset="0"/>
              </a:rPr>
              <a:t>Havenwoods</a:t>
            </a:r>
            <a:r>
              <a:rPr lang="en-US" sz="2200" dirty="0">
                <a:latin typeface="Univers Condensed Light" panose="020B0306020202040204" pitchFamily="34" charset="0"/>
              </a:rPr>
              <a:t> Neighborhood Partnership</a:t>
            </a:r>
          </a:p>
        </p:txBody>
      </p:sp>
      <p:pic>
        <p:nvPicPr>
          <p:cNvPr id="14" name="Picture 13">
            <a:extLst>
              <a:ext uri="{FF2B5EF4-FFF2-40B4-BE49-F238E27FC236}">
                <a16:creationId xmlns:a16="http://schemas.microsoft.com/office/drawing/2014/main" id="{140B4FD1-7F36-21D1-BCF5-184BDBA405ED}"/>
              </a:ext>
            </a:extLst>
          </p:cNvPr>
          <p:cNvPicPr>
            <a:picLocks noChangeAspect="1"/>
          </p:cNvPicPr>
          <p:nvPr/>
        </p:nvPicPr>
        <p:blipFill>
          <a:blip r:embed="rId3"/>
          <a:stretch>
            <a:fillRect/>
          </a:stretch>
        </p:blipFill>
        <p:spPr>
          <a:xfrm>
            <a:off x="11251087" y="1706985"/>
            <a:ext cx="3220563" cy="3841750"/>
          </a:xfrm>
          <a:prstGeom prst="rect">
            <a:avLst/>
          </a:prstGeom>
        </p:spPr>
      </p:pic>
    </p:spTree>
    <p:extLst>
      <p:ext uri="{BB962C8B-B14F-4D97-AF65-F5344CB8AC3E}">
        <p14:creationId xmlns:p14="http://schemas.microsoft.com/office/powerpoint/2010/main" val="26170377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BA846D-6CE0-91A9-A185-D9BCD481E0B7}"/>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D5831E0-88CF-3202-D2ED-2C04FFF8BE27}"/>
              </a:ext>
            </a:extLst>
          </p:cNvPr>
          <p:cNvSpPr>
            <a:spLocks noGrp="1"/>
          </p:cNvSpPr>
          <p:nvPr>
            <p:ph idx="1"/>
          </p:nvPr>
        </p:nvSpPr>
        <p:spPr>
          <a:xfrm>
            <a:off x="228599" y="2057400"/>
            <a:ext cx="5768163" cy="5486400"/>
          </a:xfrm>
        </p:spPr>
        <p:txBody>
          <a:bodyPr>
            <a:normAutofit/>
          </a:bodyPr>
          <a:lstStyle/>
          <a:p>
            <a:r>
              <a:rPr lang="en-US" dirty="0"/>
              <a:t>Approx. 7-mile corridor, Menomonee Valley to </a:t>
            </a:r>
            <a:r>
              <a:rPr lang="en-US" dirty="0" err="1"/>
              <a:t>Havenwoods</a:t>
            </a:r>
            <a:r>
              <a:rPr lang="en-US" dirty="0"/>
              <a:t> State Forest </a:t>
            </a:r>
          </a:p>
          <a:p>
            <a:r>
              <a:rPr lang="en-US" dirty="0"/>
              <a:t>Mostly privately owned corridor, with no permission for public use</a:t>
            </a:r>
          </a:p>
          <a:p>
            <a:r>
              <a:rPr lang="en-US" dirty="0"/>
              <a:t>At-grade, above-grade and below-grade conditions</a:t>
            </a:r>
          </a:p>
          <a:p>
            <a:pPr lvl="1"/>
            <a:r>
              <a:rPr lang="en-US" dirty="0"/>
              <a:t>9 railroad bridges over City of Milwaukee streets</a:t>
            </a:r>
          </a:p>
          <a:p>
            <a:pPr lvl="1"/>
            <a:r>
              <a:rPr lang="en-US" dirty="0"/>
              <a:t>11 City of Milwaukee bridges over rail</a:t>
            </a:r>
          </a:p>
          <a:p>
            <a:pPr lvl="1"/>
            <a:r>
              <a:rPr lang="en-US" dirty="0"/>
              <a:t>One railroad underpass at I-94</a:t>
            </a:r>
          </a:p>
          <a:p>
            <a:pPr lvl="1"/>
            <a:r>
              <a:rPr lang="en-US" dirty="0"/>
              <a:t>3 at-grade railroad crossings at City of Milwaukee streets</a:t>
            </a:r>
          </a:p>
        </p:txBody>
      </p:sp>
      <p:sp>
        <p:nvSpPr>
          <p:cNvPr id="3" name="Footer Placeholder 2">
            <a:extLst>
              <a:ext uri="{FF2B5EF4-FFF2-40B4-BE49-F238E27FC236}">
                <a16:creationId xmlns:a16="http://schemas.microsoft.com/office/drawing/2014/main" id="{5D469A79-F0FD-94FE-9562-C00661D7F1EB}"/>
              </a:ext>
            </a:extLst>
          </p:cNvPr>
          <p:cNvSpPr>
            <a:spLocks noGrp="1"/>
          </p:cNvSpPr>
          <p:nvPr>
            <p:ph type="ftr" sz="quarter" idx="3"/>
          </p:nvPr>
        </p:nvSpPr>
        <p:spPr/>
        <p:txBody>
          <a:bodyPr/>
          <a:lstStyle/>
          <a:p>
            <a:r>
              <a:rPr lang="en-US"/>
              <a:t>Round 2 Stakeholder Meetings</a:t>
            </a:r>
            <a:endParaRPr lang="en-US" dirty="0">
              <a:latin typeface="Univers Condensed Light" panose="020B0306020202040204" pitchFamily="34" charset="0"/>
            </a:endParaRPr>
          </a:p>
        </p:txBody>
      </p:sp>
      <p:sp>
        <p:nvSpPr>
          <p:cNvPr id="4" name="Slide Number Placeholder 3">
            <a:extLst>
              <a:ext uri="{FF2B5EF4-FFF2-40B4-BE49-F238E27FC236}">
                <a16:creationId xmlns:a16="http://schemas.microsoft.com/office/drawing/2014/main" id="{FEA23F83-5817-942F-1F95-A59B07E1FC36}"/>
              </a:ext>
            </a:extLst>
          </p:cNvPr>
          <p:cNvSpPr>
            <a:spLocks noGrp="1"/>
          </p:cNvSpPr>
          <p:nvPr>
            <p:ph type="sldNum" sz="quarter" idx="4"/>
          </p:nvPr>
        </p:nvSpPr>
        <p:spPr/>
        <p:txBody>
          <a:bodyPr/>
          <a:lstStyle/>
          <a:p>
            <a:fld id="{F4164499-FEF6-44A9-88E0-C31C32BD1C97}" type="slidenum">
              <a:rPr lang="en-US" smtClean="0">
                <a:latin typeface="Univers Condensed Light" panose="020B0306020202040204" pitchFamily="34" charset="0"/>
              </a:rPr>
              <a:pPr/>
              <a:t>6</a:t>
            </a:fld>
            <a:r>
              <a:rPr lang="en-US"/>
              <a:t>	</a:t>
            </a:r>
            <a:endParaRPr lang="en-US" b="1" dirty="0"/>
          </a:p>
        </p:txBody>
      </p:sp>
      <p:sp>
        <p:nvSpPr>
          <p:cNvPr id="7" name="Title 6">
            <a:extLst>
              <a:ext uri="{FF2B5EF4-FFF2-40B4-BE49-F238E27FC236}">
                <a16:creationId xmlns:a16="http://schemas.microsoft.com/office/drawing/2014/main" id="{EE8A3063-6C2F-9706-F044-502B980A7000}"/>
              </a:ext>
            </a:extLst>
          </p:cNvPr>
          <p:cNvSpPr>
            <a:spLocks noGrp="1"/>
          </p:cNvSpPr>
          <p:nvPr>
            <p:ph type="title"/>
          </p:nvPr>
        </p:nvSpPr>
        <p:spPr/>
        <p:txBody>
          <a:bodyPr/>
          <a:lstStyle/>
          <a:p>
            <a:r>
              <a:rPr lang="en-US" dirty="0"/>
              <a:t>30</a:t>
            </a:r>
            <a:r>
              <a:rPr lang="en-US" baseline="30000" dirty="0"/>
              <a:t>th</a:t>
            </a:r>
            <a:r>
              <a:rPr lang="en-US" dirty="0"/>
              <a:t> street corridor description</a:t>
            </a:r>
          </a:p>
        </p:txBody>
      </p:sp>
      <p:pic>
        <p:nvPicPr>
          <p:cNvPr id="9" name="Picture 8" descr="A high angle view of a train track&#10;&#10;AI-generated content may be incorrect.">
            <a:extLst>
              <a:ext uri="{FF2B5EF4-FFF2-40B4-BE49-F238E27FC236}">
                <a16:creationId xmlns:a16="http://schemas.microsoft.com/office/drawing/2014/main" id="{551FA4CE-B2A0-D6A5-BE60-DD61321E078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91207" y="1908544"/>
            <a:ext cx="5610593" cy="4205178"/>
          </a:xfrm>
          <a:prstGeom prst="rect">
            <a:avLst/>
          </a:prstGeom>
        </p:spPr>
      </p:pic>
      <p:pic>
        <p:nvPicPr>
          <p:cNvPr id="13" name="Picture 12">
            <a:extLst>
              <a:ext uri="{FF2B5EF4-FFF2-40B4-BE49-F238E27FC236}">
                <a16:creationId xmlns:a16="http://schemas.microsoft.com/office/drawing/2014/main" id="{F68B09F8-898B-5234-5089-617526D00B95}"/>
              </a:ext>
            </a:extLst>
          </p:cNvPr>
          <p:cNvPicPr>
            <a:picLocks noChangeAspect="1"/>
          </p:cNvPicPr>
          <p:nvPr/>
        </p:nvPicPr>
        <p:blipFill>
          <a:blip r:embed="rId3"/>
          <a:stretch>
            <a:fillRect/>
          </a:stretch>
        </p:blipFill>
        <p:spPr>
          <a:xfrm>
            <a:off x="6243129" y="1327102"/>
            <a:ext cx="2144142" cy="6704697"/>
          </a:xfrm>
          <a:prstGeom prst="rect">
            <a:avLst/>
          </a:prstGeom>
        </p:spPr>
      </p:pic>
    </p:spTree>
    <p:extLst>
      <p:ext uri="{BB962C8B-B14F-4D97-AF65-F5344CB8AC3E}">
        <p14:creationId xmlns:p14="http://schemas.microsoft.com/office/powerpoint/2010/main" val="25716843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962D8A-FB80-4C6E-4DF9-59AE76973C81}"/>
            </a:ext>
          </a:extLst>
        </p:cNvPr>
        <p:cNvGrpSpPr/>
        <p:nvPr/>
      </p:nvGrpSpPr>
      <p:grpSpPr>
        <a:xfrm>
          <a:off x="0" y="0"/>
          <a:ext cx="0" cy="0"/>
          <a:chOff x="0" y="0"/>
          <a:chExt cx="0" cy="0"/>
        </a:xfrm>
      </p:grpSpPr>
      <p:sp>
        <p:nvSpPr>
          <p:cNvPr id="3" name="Footer Placeholder 2">
            <a:extLst>
              <a:ext uri="{FF2B5EF4-FFF2-40B4-BE49-F238E27FC236}">
                <a16:creationId xmlns:a16="http://schemas.microsoft.com/office/drawing/2014/main" id="{9B15D1FD-A476-9444-AF32-09B621DF8D1C}"/>
              </a:ext>
            </a:extLst>
          </p:cNvPr>
          <p:cNvSpPr>
            <a:spLocks noGrp="1"/>
          </p:cNvSpPr>
          <p:nvPr>
            <p:ph type="ftr" sz="quarter" idx="3"/>
          </p:nvPr>
        </p:nvSpPr>
        <p:spPr/>
        <p:txBody>
          <a:bodyPr/>
          <a:lstStyle/>
          <a:p>
            <a:r>
              <a:rPr lang="en-US"/>
              <a:t>Round 2 Stakeholder Meetings</a:t>
            </a:r>
            <a:endParaRPr lang="en-US" dirty="0">
              <a:latin typeface="Univers Condensed Light" panose="020B0306020202040204" pitchFamily="34" charset="0"/>
            </a:endParaRPr>
          </a:p>
        </p:txBody>
      </p:sp>
      <p:sp>
        <p:nvSpPr>
          <p:cNvPr id="4" name="Slide Number Placeholder 3">
            <a:extLst>
              <a:ext uri="{FF2B5EF4-FFF2-40B4-BE49-F238E27FC236}">
                <a16:creationId xmlns:a16="http://schemas.microsoft.com/office/drawing/2014/main" id="{5F2DD2BE-602A-1E53-EB34-405D2F81194C}"/>
              </a:ext>
            </a:extLst>
          </p:cNvPr>
          <p:cNvSpPr>
            <a:spLocks noGrp="1"/>
          </p:cNvSpPr>
          <p:nvPr>
            <p:ph type="sldNum" sz="quarter" idx="4"/>
          </p:nvPr>
        </p:nvSpPr>
        <p:spPr/>
        <p:txBody>
          <a:bodyPr/>
          <a:lstStyle/>
          <a:p>
            <a:fld id="{F4164499-FEF6-44A9-88E0-C31C32BD1C97}" type="slidenum">
              <a:rPr lang="en-US" smtClean="0">
                <a:latin typeface="Univers Condensed Light" panose="020B0306020202040204" pitchFamily="34" charset="0"/>
              </a:rPr>
              <a:pPr/>
              <a:t>7</a:t>
            </a:fld>
            <a:r>
              <a:rPr lang="en-US"/>
              <a:t>	</a:t>
            </a:r>
            <a:endParaRPr lang="en-US" b="1" dirty="0"/>
          </a:p>
        </p:txBody>
      </p:sp>
      <p:sp>
        <p:nvSpPr>
          <p:cNvPr id="5" name="Text Placeholder 4">
            <a:extLst>
              <a:ext uri="{FF2B5EF4-FFF2-40B4-BE49-F238E27FC236}">
                <a16:creationId xmlns:a16="http://schemas.microsoft.com/office/drawing/2014/main" id="{F820E896-384B-FBC4-346E-7FAF57180123}"/>
              </a:ext>
            </a:extLst>
          </p:cNvPr>
          <p:cNvSpPr>
            <a:spLocks noGrp="1"/>
          </p:cNvSpPr>
          <p:nvPr>
            <p:ph type="body" sz="quarter" idx="13"/>
          </p:nvPr>
        </p:nvSpPr>
        <p:spPr>
          <a:xfrm>
            <a:off x="228600" y="2078037"/>
            <a:ext cx="3318933" cy="5465763"/>
          </a:xfrm>
        </p:spPr>
        <p:txBody>
          <a:bodyPr/>
          <a:lstStyle/>
          <a:p>
            <a:r>
              <a:rPr lang="en-US" dirty="0"/>
              <a:t>Rail customers</a:t>
            </a:r>
          </a:p>
          <a:p>
            <a:r>
              <a:rPr lang="en-US" dirty="0"/>
              <a:t>Rail corridor constraints</a:t>
            </a:r>
          </a:p>
          <a:p>
            <a:r>
              <a:rPr lang="en-US" dirty="0"/>
              <a:t>At-grade crossings</a:t>
            </a:r>
          </a:p>
          <a:p>
            <a:r>
              <a:rPr lang="en-US" dirty="0"/>
              <a:t>Grade separation</a:t>
            </a:r>
          </a:p>
          <a:p>
            <a:r>
              <a:rPr lang="en-US" dirty="0"/>
              <a:t>City street bridges over railroad</a:t>
            </a:r>
          </a:p>
          <a:p>
            <a:r>
              <a:rPr lang="en-US" dirty="0"/>
              <a:t>Rail bridges</a:t>
            </a:r>
          </a:p>
          <a:p>
            <a:endParaRPr lang="en-US" dirty="0"/>
          </a:p>
        </p:txBody>
      </p:sp>
      <p:sp>
        <p:nvSpPr>
          <p:cNvPr id="7" name="Title 6">
            <a:extLst>
              <a:ext uri="{FF2B5EF4-FFF2-40B4-BE49-F238E27FC236}">
                <a16:creationId xmlns:a16="http://schemas.microsoft.com/office/drawing/2014/main" id="{AD05E1E7-4E45-47C0-668E-6FBF25D0221C}"/>
              </a:ext>
            </a:extLst>
          </p:cNvPr>
          <p:cNvSpPr>
            <a:spLocks noGrp="1"/>
          </p:cNvSpPr>
          <p:nvPr>
            <p:ph type="title"/>
          </p:nvPr>
        </p:nvSpPr>
        <p:spPr/>
        <p:txBody>
          <a:bodyPr/>
          <a:lstStyle/>
          <a:p>
            <a:r>
              <a:rPr lang="en-US" dirty="0"/>
              <a:t>Existing conditions</a:t>
            </a:r>
          </a:p>
        </p:txBody>
      </p:sp>
      <p:sp>
        <p:nvSpPr>
          <p:cNvPr id="8" name="Text Placeholder 7">
            <a:extLst>
              <a:ext uri="{FF2B5EF4-FFF2-40B4-BE49-F238E27FC236}">
                <a16:creationId xmlns:a16="http://schemas.microsoft.com/office/drawing/2014/main" id="{898AC9EE-CA9F-D0B2-3D98-2A17FAAC94DB}"/>
              </a:ext>
            </a:extLst>
          </p:cNvPr>
          <p:cNvSpPr>
            <a:spLocks noGrp="1"/>
          </p:cNvSpPr>
          <p:nvPr>
            <p:ph type="body" sz="quarter" idx="10"/>
          </p:nvPr>
        </p:nvSpPr>
        <p:spPr/>
        <p:txBody>
          <a:bodyPr/>
          <a:lstStyle/>
          <a:p>
            <a:r>
              <a:rPr lang="en-US" dirty="0"/>
              <a:t>Railroad Observations &amp; Constraints</a:t>
            </a:r>
          </a:p>
        </p:txBody>
      </p:sp>
      <p:pic>
        <p:nvPicPr>
          <p:cNvPr id="6" name="Picture 5">
            <a:extLst>
              <a:ext uri="{FF2B5EF4-FFF2-40B4-BE49-F238E27FC236}">
                <a16:creationId xmlns:a16="http://schemas.microsoft.com/office/drawing/2014/main" id="{A2D1ADCB-80DE-3865-7B9E-542829497DBB}"/>
              </a:ext>
            </a:extLst>
          </p:cNvPr>
          <p:cNvPicPr>
            <a:picLocks noChangeAspect="1"/>
          </p:cNvPicPr>
          <p:nvPr/>
        </p:nvPicPr>
        <p:blipFill>
          <a:blip r:embed="rId2"/>
          <a:srcRect t="1250" b="852"/>
          <a:stretch>
            <a:fillRect/>
          </a:stretch>
        </p:blipFill>
        <p:spPr>
          <a:xfrm>
            <a:off x="8756360" y="1487968"/>
            <a:ext cx="5645440" cy="5620039"/>
          </a:xfrm>
          <a:prstGeom prst="rect">
            <a:avLst/>
          </a:prstGeom>
        </p:spPr>
      </p:pic>
      <p:pic>
        <p:nvPicPr>
          <p:cNvPr id="10" name="Picture 9">
            <a:extLst>
              <a:ext uri="{FF2B5EF4-FFF2-40B4-BE49-F238E27FC236}">
                <a16:creationId xmlns:a16="http://schemas.microsoft.com/office/drawing/2014/main" id="{A19A345C-35EB-997F-8585-1520BA17A57C}"/>
              </a:ext>
            </a:extLst>
          </p:cNvPr>
          <p:cNvPicPr>
            <a:picLocks noChangeAspect="1"/>
          </p:cNvPicPr>
          <p:nvPr/>
        </p:nvPicPr>
        <p:blipFill>
          <a:blip r:embed="rId3"/>
          <a:stretch>
            <a:fillRect/>
          </a:stretch>
        </p:blipFill>
        <p:spPr>
          <a:xfrm>
            <a:off x="4336942" y="1487968"/>
            <a:ext cx="4178515" cy="5620039"/>
          </a:xfrm>
          <a:prstGeom prst="rect">
            <a:avLst/>
          </a:prstGeom>
        </p:spPr>
      </p:pic>
    </p:spTree>
    <p:extLst>
      <p:ext uri="{BB962C8B-B14F-4D97-AF65-F5344CB8AC3E}">
        <p14:creationId xmlns:p14="http://schemas.microsoft.com/office/powerpoint/2010/main" val="41986918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5059A2-9EBB-A94B-661F-98F4C1E00C8C}"/>
            </a:ext>
          </a:extLst>
        </p:cNvPr>
        <p:cNvGrpSpPr/>
        <p:nvPr/>
      </p:nvGrpSpPr>
      <p:grpSpPr>
        <a:xfrm>
          <a:off x="0" y="0"/>
          <a:ext cx="0" cy="0"/>
          <a:chOff x="0" y="0"/>
          <a:chExt cx="0" cy="0"/>
        </a:xfrm>
      </p:grpSpPr>
      <p:sp>
        <p:nvSpPr>
          <p:cNvPr id="3" name="Footer Placeholder 2">
            <a:extLst>
              <a:ext uri="{FF2B5EF4-FFF2-40B4-BE49-F238E27FC236}">
                <a16:creationId xmlns:a16="http://schemas.microsoft.com/office/drawing/2014/main" id="{C31F01BC-672E-88DB-675D-B4F6F95560A6}"/>
              </a:ext>
            </a:extLst>
          </p:cNvPr>
          <p:cNvSpPr>
            <a:spLocks noGrp="1"/>
          </p:cNvSpPr>
          <p:nvPr>
            <p:ph type="ftr" sz="quarter" idx="3"/>
          </p:nvPr>
        </p:nvSpPr>
        <p:spPr/>
        <p:txBody>
          <a:bodyPr/>
          <a:lstStyle/>
          <a:p>
            <a:r>
              <a:rPr lang="en-US"/>
              <a:t>Round 2 Stakeholder Meetings</a:t>
            </a:r>
            <a:endParaRPr lang="en-US" dirty="0">
              <a:latin typeface="Univers Condensed Light" panose="020B0306020202040204" pitchFamily="34" charset="0"/>
            </a:endParaRPr>
          </a:p>
        </p:txBody>
      </p:sp>
      <p:sp>
        <p:nvSpPr>
          <p:cNvPr id="4" name="Slide Number Placeholder 3">
            <a:extLst>
              <a:ext uri="{FF2B5EF4-FFF2-40B4-BE49-F238E27FC236}">
                <a16:creationId xmlns:a16="http://schemas.microsoft.com/office/drawing/2014/main" id="{44573208-C5FE-4C3F-5F59-F735EEC39A66}"/>
              </a:ext>
            </a:extLst>
          </p:cNvPr>
          <p:cNvSpPr>
            <a:spLocks noGrp="1"/>
          </p:cNvSpPr>
          <p:nvPr>
            <p:ph type="sldNum" sz="quarter" idx="4"/>
          </p:nvPr>
        </p:nvSpPr>
        <p:spPr/>
        <p:txBody>
          <a:bodyPr/>
          <a:lstStyle/>
          <a:p>
            <a:fld id="{F4164499-FEF6-44A9-88E0-C31C32BD1C97}" type="slidenum">
              <a:rPr lang="en-US" smtClean="0">
                <a:latin typeface="Univers Condensed Light" panose="020B0306020202040204" pitchFamily="34" charset="0"/>
              </a:rPr>
              <a:pPr/>
              <a:t>8</a:t>
            </a:fld>
            <a:r>
              <a:rPr lang="en-US"/>
              <a:t>	</a:t>
            </a:r>
            <a:endParaRPr lang="en-US" b="1" dirty="0"/>
          </a:p>
        </p:txBody>
      </p:sp>
      <p:sp>
        <p:nvSpPr>
          <p:cNvPr id="5" name="Text Placeholder 4">
            <a:extLst>
              <a:ext uri="{FF2B5EF4-FFF2-40B4-BE49-F238E27FC236}">
                <a16:creationId xmlns:a16="http://schemas.microsoft.com/office/drawing/2014/main" id="{69BAAABF-BDD6-DBA4-0F90-28653C9A6176}"/>
              </a:ext>
            </a:extLst>
          </p:cNvPr>
          <p:cNvSpPr>
            <a:spLocks noGrp="1"/>
          </p:cNvSpPr>
          <p:nvPr>
            <p:ph type="body" sz="quarter" idx="13"/>
          </p:nvPr>
        </p:nvSpPr>
        <p:spPr>
          <a:xfrm>
            <a:off x="228600" y="2078037"/>
            <a:ext cx="3945467" cy="5465763"/>
          </a:xfrm>
        </p:spPr>
        <p:txBody>
          <a:bodyPr/>
          <a:lstStyle/>
          <a:p>
            <a:r>
              <a:rPr lang="en-US" dirty="0"/>
              <a:t>City street grid</a:t>
            </a:r>
          </a:p>
          <a:p>
            <a:r>
              <a:rPr lang="en-US" dirty="0"/>
              <a:t>Existing protected bikeways</a:t>
            </a:r>
          </a:p>
          <a:p>
            <a:r>
              <a:rPr lang="en-US" dirty="0"/>
              <a:t>Planned protected bikeways</a:t>
            </a:r>
          </a:p>
          <a:p>
            <a:r>
              <a:rPr lang="en-US" dirty="0"/>
              <a:t>Oak leaf trail (on street and off street) </a:t>
            </a:r>
          </a:p>
          <a:p>
            <a:r>
              <a:rPr lang="en-US" dirty="0"/>
              <a:t>High Injury Network</a:t>
            </a:r>
          </a:p>
          <a:p>
            <a:r>
              <a:rPr lang="en-US" dirty="0"/>
              <a:t>Stress levels</a:t>
            </a:r>
          </a:p>
          <a:p>
            <a:r>
              <a:rPr lang="en-US" dirty="0"/>
              <a:t>Planned infrastructure projects</a:t>
            </a:r>
          </a:p>
          <a:p>
            <a:endParaRPr lang="en-US" dirty="0"/>
          </a:p>
        </p:txBody>
      </p:sp>
      <p:sp>
        <p:nvSpPr>
          <p:cNvPr id="7" name="Title 6">
            <a:extLst>
              <a:ext uri="{FF2B5EF4-FFF2-40B4-BE49-F238E27FC236}">
                <a16:creationId xmlns:a16="http://schemas.microsoft.com/office/drawing/2014/main" id="{2DEA9A33-58C1-EE07-5044-90785C354C5B}"/>
              </a:ext>
            </a:extLst>
          </p:cNvPr>
          <p:cNvSpPr>
            <a:spLocks noGrp="1"/>
          </p:cNvSpPr>
          <p:nvPr>
            <p:ph type="title"/>
          </p:nvPr>
        </p:nvSpPr>
        <p:spPr/>
        <p:txBody>
          <a:bodyPr/>
          <a:lstStyle/>
          <a:p>
            <a:r>
              <a:rPr lang="en-US" dirty="0"/>
              <a:t>Existing conditions</a:t>
            </a:r>
          </a:p>
        </p:txBody>
      </p:sp>
      <p:sp>
        <p:nvSpPr>
          <p:cNvPr id="8" name="Text Placeholder 7">
            <a:extLst>
              <a:ext uri="{FF2B5EF4-FFF2-40B4-BE49-F238E27FC236}">
                <a16:creationId xmlns:a16="http://schemas.microsoft.com/office/drawing/2014/main" id="{2BEE1D72-C1E6-77B3-3D96-4489E89CAE96}"/>
              </a:ext>
            </a:extLst>
          </p:cNvPr>
          <p:cNvSpPr>
            <a:spLocks noGrp="1"/>
          </p:cNvSpPr>
          <p:nvPr>
            <p:ph type="body" sz="quarter" idx="10"/>
          </p:nvPr>
        </p:nvSpPr>
        <p:spPr/>
        <p:txBody>
          <a:bodyPr/>
          <a:lstStyle/>
          <a:p>
            <a:r>
              <a:rPr lang="en-US" dirty="0"/>
              <a:t>Existing and Planned Bike Infrastructure</a:t>
            </a:r>
          </a:p>
        </p:txBody>
      </p:sp>
      <p:pic>
        <p:nvPicPr>
          <p:cNvPr id="6" name="Picture 5">
            <a:extLst>
              <a:ext uri="{FF2B5EF4-FFF2-40B4-BE49-F238E27FC236}">
                <a16:creationId xmlns:a16="http://schemas.microsoft.com/office/drawing/2014/main" id="{38CFD962-1F7C-73E0-7FDD-43205AA1CAE6}"/>
              </a:ext>
            </a:extLst>
          </p:cNvPr>
          <p:cNvPicPr>
            <a:picLocks noChangeAspect="1"/>
          </p:cNvPicPr>
          <p:nvPr/>
        </p:nvPicPr>
        <p:blipFill>
          <a:blip r:embed="rId2">
            <a:extLst>
              <a:ext uri="{28A0092B-C50C-407E-A947-70E740481C1C}">
                <a14:useLocalDpi xmlns:a14="http://schemas.microsoft.com/office/drawing/2010/main" val="0"/>
              </a:ext>
            </a:extLst>
          </a:blip>
          <a:srcRect l="18989" r="4703"/>
          <a:stretch>
            <a:fillRect/>
          </a:stretch>
        </p:blipFill>
        <p:spPr>
          <a:xfrm>
            <a:off x="9156699" y="-11"/>
            <a:ext cx="5473701" cy="8197900"/>
          </a:xfrm>
          <a:prstGeom prst="rect">
            <a:avLst/>
          </a:prstGeom>
        </p:spPr>
      </p:pic>
      <p:pic>
        <p:nvPicPr>
          <p:cNvPr id="9" name="Picture 8">
            <a:extLst>
              <a:ext uri="{FF2B5EF4-FFF2-40B4-BE49-F238E27FC236}">
                <a16:creationId xmlns:a16="http://schemas.microsoft.com/office/drawing/2014/main" id="{378E9873-144B-40EC-D00C-EA89775C1133}"/>
              </a:ext>
            </a:extLst>
          </p:cNvPr>
          <p:cNvPicPr>
            <a:picLocks noChangeAspect="1"/>
          </p:cNvPicPr>
          <p:nvPr/>
        </p:nvPicPr>
        <p:blipFill>
          <a:blip r:embed="rId3">
            <a:extLst>
              <a:ext uri="{28A0092B-C50C-407E-A947-70E740481C1C}">
                <a14:useLocalDpi xmlns:a14="http://schemas.microsoft.com/office/drawing/2010/main" val="0"/>
              </a:ext>
            </a:extLst>
          </a:blip>
          <a:srcRect l="4013" t="6637"/>
          <a:stretch>
            <a:fillRect/>
          </a:stretch>
        </p:blipFill>
        <p:spPr>
          <a:xfrm>
            <a:off x="4719891" y="1524000"/>
            <a:ext cx="4082347" cy="2673302"/>
          </a:xfrm>
          <a:prstGeom prst="rect">
            <a:avLst/>
          </a:prstGeom>
        </p:spPr>
      </p:pic>
      <p:pic>
        <p:nvPicPr>
          <p:cNvPr id="11" name="Picture 10">
            <a:extLst>
              <a:ext uri="{FF2B5EF4-FFF2-40B4-BE49-F238E27FC236}">
                <a16:creationId xmlns:a16="http://schemas.microsoft.com/office/drawing/2014/main" id="{59CB9149-A2EC-0840-9C7C-D0E08C989A4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19891" y="4278309"/>
            <a:ext cx="4082347" cy="3061760"/>
          </a:xfrm>
          <a:prstGeom prst="rect">
            <a:avLst/>
          </a:prstGeom>
        </p:spPr>
      </p:pic>
    </p:spTree>
    <p:extLst>
      <p:ext uri="{BB962C8B-B14F-4D97-AF65-F5344CB8AC3E}">
        <p14:creationId xmlns:p14="http://schemas.microsoft.com/office/powerpoint/2010/main" val="34541924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C5384A-BFBC-5C29-2207-0AC47D1C75B1}"/>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9DBF647-8FD9-E4AF-AA18-A3BA230731CA}"/>
              </a:ext>
            </a:extLst>
          </p:cNvPr>
          <p:cNvSpPr>
            <a:spLocks noGrp="1"/>
          </p:cNvSpPr>
          <p:nvPr>
            <p:ph idx="1"/>
          </p:nvPr>
        </p:nvSpPr>
        <p:spPr/>
        <p:txBody>
          <a:bodyPr/>
          <a:lstStyle/>
          <a:p>
            <a:r>
              <a:rPr lang="en-US" dirty="0"/>
              <a:t>Reported crash data (2022 – 2025)</a:t>
            </a:r>
          </a:p>
          <a:p>
            <a:r>
              <a:rPr lang="en-US" dirty="0"/>
              <a:t>Hot spots: (I-94, W. Fond du Lac Avenue, W. Capitol Drive)</a:t>
            </a:r>
          </a:p>
          <a:p>
            <a:r>
              <a:rPr lang="en-US" dirty="0"/>
              <a:t>Bicycle and pedestrian crash data to identify vulnerable user risk areas and multimodal safety concerns</a:t>
            </a:r>
          </a:p>
        </p:txBody>
      </p:sp>
      <p:sp>
        <p:nvSpPr>
          <p:cNvPr id="3" name="Footer Placeholder 2">
            <a:extLst>
              <a:ext uri="{FF2B5EF4-FFF2-40B4-BE49-F238E27FC236}">
                <a16:creationId xmlns:a16="http://schemas.microsoft.com/office/drawing/2014/main" id="{F2B91ED2-1206-66B5-93FE-16F720C2B093}"/>
              </a:ext>
            </a:extLst>
          </p:cNvPr>
          <p:cNvSpPr>
            <a:spLocks noGrp="1"/>
          </p:cNvSpPr>
          <p:nvPr>
            <p:ph type="ftr" sz="quarter" idx="3"/>
          </p:nvPr>
        </p:nvSpPr>
        <p:spPr/>
        <p:txBody>
          <a:bodyPr/>
          <a:lstStyle/>
          <a:p>
            <a:r>
              <a:rPr lang="en-US"/>
              <a:t>Round 2 Stakeholder Meetings</a:t>
            </a:r>
            <a:endParaRPr lang="en-US" dirty="0">
              <a:latin typeface="Univers Condensed Light" panose="020B0306020202040204" pitchFamily="34" charset="0"/>
            </a:endParaRPr>
          </a:p>
        </p:txBody>
      </p:sp>
      <p:sp>
        <p:nvSpPr>
          <p:cNvPr id="4" name="Slide Number Placeholder 3">
            <a:extLst>
              <a:ext uri="{FF2B5EF4-FFF2-40B4-BE49-F238E27FC236}">
                <a16:creationId xmlns:a16="http://schemas.microsoft.com/office/drawing/2014/main" id="{4B3524A9-DBF1-6B23-049A-1A8FC75A3A36}"/>
              </a:ext>
            </a:extLst>
          </p:cNvPr>
          <p:cNvSpPr>
            <a:spLocks noGrp="1"/>
          </p:cNvSpPr>
          <p:nvPr>
            <p:ph type="sldNum" sz="quarter" idx="4"/>
          </p:nvPr>
        </p:nvSpPr>
        <p:spPr/>
        <p:txBody>
          <a:bodyPr/>
          <a:lstStyle/>
          <a:p>
            <a:fld id="{F4164499-FEF6-44A9-88E0-C31C32BD1C97}" type="slidenum">
              <a:rPr lang="en-US" smtClean="0">
                <a:latin typeface="Univers Condensed Light" panose="020B0306020202040204" pitchFamily="34" charset="0"/>
              </a:rPr>
              <a:pPr/>
              <a:t>9</a:t>
            </a:fld>
            <a:r>
              <a:rPr lang="en-US"/>
              <a:t>	</a:t>
            </a:r>
            <a:endParaRPr lang="en-US" b="1" dirty="0"/>
          </a:p>
        </p:txBody>
      </p:sp>
      <p:sp>
        <p:nvSpPr>
          <p:cNvPr id="7" name="Title 6">
            <a:extLst>
              <a:ext uri="{FF2B5EF4-FFF2-40B4-BE49-F238E27FC236}">
                <a16:creationId xmlns:a16="http://schemas.microsoft.com/office/drawing/2014/main" id="{4CA49FFD-E1DA-8DF5-8517-123031837FE9}"/>
              </a:ext>
            </a:extLst>
          </p:cNvPr>
          <p:cNvSpPr>
            <a:spLocks noGrp="1"/>
          </p:cNvSpPr>
          <p:nvPr>
            <p:ph type="title"/>
          </p:nvPr>
        </p:nvSpPr>
        <p:spPr/>
        <p:txBody>
          <a:bodyPr/>
          <a:lstStyle/>
          <a:p>
            <a:r>
              <a:rPr lang="en-US" dirty="0"/>
              <a:t>Existing conditions</a:t>
            </a:r>
          </a:p>
        </p:txBody>
      </p:sp>
      <p:sp>
        <p:nvSpPr>
          <p:cNvPr id="8" name="Text Placeholder 7">
            <a:extLst>
              <a:ext uri="{FF2B5EF4-FFF2-40B4-BE49-F238E27FC236}">
                <a16:creationId xmlns:a16="http://schemas.microsoft.com/office/drawing/2014/main" id="{42B155AD-E3B7-275C-A408-E7F2EC7BECF8}"/>
              </a:ext>
            </a:extLst>
          </p:cNvPr>
          <p:cNvSpPr>
            <a:spLocks noGrp="1"/>
          </p:cNvSpPr>
          <p:nvPr>
            <p:ph type="body" sz="quarter" idx="10"/>
          </p:nvPr>
        </p:nvSpPr>
        <p:spPr/>
        <p:txBody>
          <a:bodyPr/>
          <a:lstStyle/>
          <a:p>
            <a:r>
              <a:rPr lang="en-US" dirty="0"/>
              <a:t>Crash analysis</a:t>
            </a:r>
          </a:p>
        </p:txBody>
      </p:sp>
      <p:grpSp>
        <p:nvGrpSpPr>
          <p:cNvPr id="9" name="Group 8">
            <a:extLst>
              <a:ext uri="{FF2B5EF4-FFF2-40B4-BE49-F238E27FC236}">
                <a16:creationId xmlns:a16="http://schemas.microsoft.com/office/drawing/2014/main" id="{2CF27A04-4D2B-748D-4C58-A998C2227E43}"/>
              </a:ext>
            </a:extLst>
          </p:cNvPr>
          <p:cNvGrpSpPr/>
          <p:nvPr/>
        </p:nvGrpSpPr>
        <p:grpSpPr>
          <a:xfrm>
            <a:off x="5029200" y="1600200"/>
            <a:ext cx="3649133" cy="6080125"/>
            <a:chOff x="0" y="0"/>
            <a:chExt cx="3196920" cy="5516245"/>
          </a:xfrm>
        </p:grpSpPr>
        <p:pic>
          <p:nvPicPr>
            <p:cNvPr id="10" name="Picture 9">
              <a:extLst>
                <a:ext uri="{FF2B5EF4-FFF2-40B4-BE49-F238E27FC236}">
                  <a16:creationId xmlns:a16="http://schemas.microsoft.com/office/drawing/2014/main" id="{EC3EBAD2-62F9-53EF-79B2-B899691BF770}"/>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r="22649" b="2195"/>
            <a:stretch>
              <a:fillRect/>
            </a:stretch>
          </p:blipFill>
          <p:spPr bwMode="auto">
            <a:xfrm>
              <a:off x="0" y="0"/>
              <a:ext cx="3189605" cy="5219065"/>
            </a:xfrm>
            <a:prstGeom prst="rect">
              <a:avLst/>
            </a:prstGeom>
            <a:ln>
              <a:noFill/>
            </a:ln>
            <a:extLst>
              <a:ext uri="{53640926-AAD7-44D8-BBD7-CCE9431645EC}">
                <a14:shadowObscured xmlns:a14="http://schemas.microsoft.com/office/drawing/2010/main"/>
              </a:ext>
            </a:extLst>
          </p:spPr>
        </p:pic>
        <p:sp>
          <p:nvSpPr>
            <p:cNvPr id="11" name="Text Box 1">
              <a:extLst>
                <a:ext uri="{FF2B5EF4-FFF2-40B4-BE49-F238E27FC236}">
                  <a16:creationId xmlns:a16="http://schemas.microsoft.com/office/drawing/2014/main" id="{465AF5EA-DE9E-CEEA-6D59-E931EB5C4F24}"/>
                </a:ext>
              </a:extLst>
            </p:cNvPr>
            <p:cNvSpPr txBox="1"/>
            <p:nvPr/>
          </p:nvSpPr>
          <p:spPr>
            <a:xfrm>
              <a:off x="7950" y="5247640"/>
              <a:ext cx="3188970" cy="268605"/>
            </a:xfrm>
            <a:prstGeom prst="rect">
              <a:avLst/>
            </a:prstGeom>
            <a:solidFill>
              <a:prstClr val="white"/>
            </a:solidFill>
            <a:ln>
              <a:noFill/>
            </a:ln>
          </p:spPr>
          <p:txBody>
            <a:bodyPr rot="0" spcFirstLastPara="0" vert="horz" wrap="square" lIns="0" tIns="0" rIns="0" bIns="0" numCol="1" spcCol="0" rtlCol="0" fromWordArt="0" anchor="t" anchorCtr="0" forceAA="0" compatLnSpc="1">
              <a:prstTxWarp prst="textNoShape">
                <a:avLst/>
              </a:prstTxWarp>
              <a:spAutoFit/>
            </a:bodyPr>
            <a:lstStyle/>
            <a:p>
              <a:pPr marL="0" marR="0">
                <a:lnSpc>
                  <a:spcPct val="115000"/>
                </a:lnSpc>
                <a:spcAft>
                  <a:spcPts val="1000"/>
                </a:spcAft>
                <a:buNone/>
              </a:pPr>
              <a:r>
                <a:rPr lang="en-US" sz="900" i="1" u="sng">
                  <a:solidFill>
                    <a:srgbClr val="007680"/>
                  </a:solidFill>
                  <a:effectLst/>
                  <a:latin typeface="Univers Condensed" panose="020B0506020202050204" pitchFamily="34" charset="0"/>
                  <a:ea typeface="MS Mincho" panose="02020609040205080304" pitchFamily="49" charset="-128"/>
                  <a:cs typeface="Times New Roman" panose="02020603050405020304" pitchFamily="18" charset="0"/>
                </a:rPr>
                <a:t>Figure </a:t>
              </a:r>
              <a:r>
                <a:rPr lang="en-US" sz="900" i="1">
                  <a:solidFill>
                    <a:srgbClr val="007680"/>
                  </a:solidFill>
                  <a:effectLst/>
                  <a:latin typeface="Univers Condensed" panose="020B0506020202050204" pitchFamily="34" charset="0"/>
                  <a:ea typeface="MS Mincho" panose="02020609040205080304" pitchFamily="49" charset="-128"/>
                  <a:cs typeface="Times New Roman" panose="02020603050405020304" pitchFamily="18" charset="0"/>
                </a:rPr>
                <a:t>28 Heat map of reported crash data across the project area</a:t>
              </a:r>
            </a:p>
          </p:txBody>
        </p:sp>
      </p:grpSp>
      <p:grpSp>
        <p:nvGrpSpPr>
          <p:cNvPr id="12" name="Group 11">
            <a:extLst>
              <a:ext uri="{FF2B5EF4-FFF2-40B4-BE49-F238E27FC236}">
                <a16:creationId xmlns:a16="http://schemas.microsoft.com/office/drawing/2014/main" id="{7A60FF6E-697A-D700-47D8-13E702F5082F}"/>
              </a:ext>
            </a:extLst>
          </p:cNvPr>
          <p:cNvGrpSpPr/>
          <p:nvPr/>
        </p:nvGrpSpPr>
        <p:grpSpPr>
          <a:xfrm>
            <a:off x="9124950" y="1654175"/>
            <a:ext cx="3187700" cy="6026150"/>
            <a:chOff x="0" y="0"/>
            <a:chExt cx="3188031" cy="6026481"/>
          </a:xfrm>
        </p:grpSpPr>
        <p:pic>
          <p:nvPicPr>
            <p:cNvPr id="13" name="Picture 12">
              <a:extLst>
                <a:ext uri="{FF2B5EF4-FFF2-40B4-BE49-F238E27FC236}">
                  <a16:creationId xmlns:a16="http://schemas.microsoft.com/office/drawing/2014/main" id="{274A5514-B045-BA04-0D39-A9E76F6E4F29}"/>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3038" t="3631" r="23491" b="2060"/>
            <a:stretch>
              <a:fillRect/>
            </a:stretch>
          </p:blipFill>
          <p:spPr bwMode="auto">
            <a:xfrm>
              <a:off x="0" y="0"/>
              <a:ext cx="3179445" cy="5644515"/>
            </a:xfrm>
            <a:prstGeom prst="rect">
              <a:avLst/>
            </a:prstGeom>
            <a:ln>
              <a:noFill/>
            </a:ln>
            <a:extLst>
              <a:ext uri="{53640926-AAD7-44D8-BBD7-CCE9431645EC}">
                <a14:shadowObscured xmlns:a14="http://schemas.microsoft.com/office/drawing/2010/main"/>
              </a:ext>
            </a:extLst>
          </p:spPr>
        </p:pic>
        <p:sp>
          <p:nvSpPr>
            <p:cNvPr id="14" name="Text Box 1">
              <a:extLst>
                <a:ext uri="{FF2B5EF4-FFF2-40B4-BE49-F238E27FC236}">
                  <a16:creationId xmlns:a16="http://schemas.microsoft.com/office/drawing/2014/main" id="{D3D09928-E779-AFD8-EE27-7E1A316E9EAF}"/>
                </a:ext>
              </a:extLst>
            </p:cNvPr>
            <p:cNvSpPr txBox="1"/>
            <p:nvPr/>
          </p:nvSpPr>
          <p:spPr>
            <a:xfrm>
              <a:off x="7951" y="5677231"/>
              <a:ext cx="3180080" cy="349250"/>
            </a:xfrm>
            <a:prstGeom prst="rect">
              <a:avLst/>
            </a:prstGeom>
            <a:solidFill>
              <a:prstClr val="white"/>
            </a:solidFill>
            <a:ln>
              <a:noFill/>
            </a:ln>
          </p:spPr>
          <p:txBody>
            <a:bodyPr rot="0" spcFirstLastPara="0" vert="horz" wrap="square" lIns="0" tIns="0" rIns="0" bIns="0" numCol="1" spcCol="0" rtlCol="0" fromWordArt="0" anchor="t" anchorCtr="0" forceAA="0" compatLnSpc="1">
              <a:prstTxWarp prst="textNoShape">
                <a:avLst/>
              </a:prstTxWarp>
              <a:noAutofit/>
            </a:bodyPr>
            <a:lstStyle/>
            <a:p>
              <a:pPr marL="0" marR="0">
                <a:lnSpc>
                  <a:spcPct val="115000"/>
                </a:lnSpc>
                <a:spcAft>
                  <a:spcPts val="1000"/>
                </a:spcAft>
                <a:buNone/>
              </a:pPr>
              <a:r>
                <a:rPr lang="en-US" sz="900" i="1" u="sng">
                  <a:solidFill>
                    <a:srgbClr val="007680"/>
                  </a:solidFill>
                  <a:effectLst/>
                  <a:latin typeface="Univers Condensed" panose="020B0506020202050204" pitchFamily="34" charset="0"/>
                  <a:ea typeface="MS Mincho" panose="02020609040205080304" pitchFamily="49" charset="-128"/>
                  <a:cs typeface="Times New Roman" panose="02020603050405020304" pitchFamily="18" charset="0"/>
                </a:rPr>
                <a:t>Figure </a:t>
              </a:r>
              <a:r>
                <a:rPr lang="en-US" sz="900" i="1">
                  <a:solidFill>
                    <a:srgbClr val="007680"/>
                  </a:solidFill>
                  <a:effectLst/>
                  <a:latin typeface="Univers Condensed" panose="020B0506020202050204" pitchFamily="34" charset="0"/>
                  <a:ea typeface="MS Mincho" panose="02020609040205080304" pitchFamily="49" charset="-128"/>
                  <a:cs typeface="Times New Roman" panose="02020603050405020304" pitchFamily="18" charset="0"/>
                </a:rPr>
                <a:t>29 Reported bicycle and pedestrian crashes across the project area</a:t>
              </a:r>
            </a:p>
          </p:txBody>
        </p:sp>
      </p:grpSp>
    </p:spTree>
    <p:extLst>
      <p:ext uri="{BB962C8B-B14F-4D97-AF65-F5344CB8AC3E}">
        <p14:creationId xmlns:p14="http://schemas.microsoft.com/office/powerpoint/2010/main" val="387907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0E7CACF3-FF5E-89F7-0D62-A2593EDAF798}"/>
              </a:ext>
            </a:extLst>
          </p:cNvPr>
          <p:cNvSpPr>
            <a:spLocks noGrp="1"/>
          </p:cNvSpPr>
          <p:nvPr>
            <p:ph type="ftr" sz="quarter" idx="3"/>
          </p:nvPr>
        </p:nvSpPr>
        <p:spPr/>
        <p:txBody>
          <a:bodyPr/>
          <a:lstStyle/>
          <a:p>
            <a:r>
              <a:rPr lang="en-US"/>
              <a:t>Round 2 Stakeholder Meetings</a:t>
            </a:r>
            <a:endParaRPr lang="en-US" dirty="0">
              <a:latin typeface="Univers Condensed Light" panose="020B0306020202040204" pitchFamily="34" charset="0"/>
            </a:endParaRPr>
          </a:p>
        </p:txBody>
      </p:sp>
      <p:sp>
        <p:nvSpPr>
          <p:cNvPr id="4" name="Slide Number Placeholder 3">
            <a:extLst>
              <a:ext uri="{FF2B5EF4-FFF2-40B4-BE49-F238E27FC236}">
                <a16:creationId xmlns:a16="http://schemas.microsoft.com/office/drawing/2014/main" id="{169EDA8F-DC62-65F3-F472-86179D6B9359}"/>
              </a:ext>
            </a:extLst>
          </p:cNvPr>
          <p:cNvSpPr>
            <a:spLocks noGrp="1"/>
          </p:cNvSpPr>
          <p:nvPr>
            <p:ph type="sldNum" sz="quarter" idx="4"/>
          </p:nvPr>
        </p:nvSpPr>
        <p:spPr/>
        <p:txBody>
          <a:bodyPr/>
          <a:lstStyle/>
          <a:p>
            <a:fld id="{F4164499-FEF6-44A9-88E0-C31C32BD1C97}" type="slidenum">
              <a:rPr lang="en-US" smtClean="0">
                <a:latin typeface="Univers Condensed Light" panose="020B0306020202040204" pitchFamily="34" charset="0"/>
              </a:rPr>
              <a:pPr/>
              <a:t>10</a:t>
            </a:fld>
            <a:r>
              <a:rPr lang="en-US"/>
              <a:t>	</a:t>
            </a:r>
            <a:endParaRPr lang="en-US" b="1" dirty="0"/>
          </a:p>
        </p:txBody>
      </p:sp>
      <p:sp>
        <p:nvSpPr>
          <p:cNvPr id="7" name="Title 6">
            <a:extLst>
              <a:ext uri="{FF2B5EF4-FFF2-40B4-BE49-F238E27FC236}">
                <a16:creationId xmlns:a16="http://schemas.microsoft.com/office/drawing/2014/main" id="{B65959F9-EBAC-926A-DC2A-1E9BD63A906D}"/>
              </a:ext>
            </a:extLst>
          </p:cNvPr>
          <p:cNvSpPr>
            <a:spLocks noGrp="1"/>
          </p:cNvSpPr>
          <p:nvPr>
            <p:ph type="title"/>
          </p:nvPr>
        </p:nvSpPr>
        <p:spPr/>
        <p:txBody>
          <a:bodyPr/>
          <a:lstStyle/>
          <a:p>
            <a:r>
              <a:rPr lang="en-US" dirty="0"/>
              <a:t>Existing conditions analysis</a:t>
            </a:r>
          </a:p>
        </p:txBody>
      </p:sp>
      <p:sp>
        <p:nvSpPr>
          <p:cNvPr id="8" name="Text Placeholder 7">
            <a:extLst>
              <a:ext uri="{FF2B5EF4-FFF2-40B4-BE49-F238E27FC236}">
                <a16:creationId xmlns:a16="http://schemas.microsoft.com/office/drawing/2014/main" id="{CBF1B0BE-D037-B24F-6BB8-687FB18ACBC6}"/>
              </a:ext>
            </a:extLst>
          </p:cNvPr>
          <p:cNvSpPr>
            <a:spLocks noGrp="1"/>
          </p:cNvSpPr>
          <p:nvPr>
            <p:ph type="body" sz="quarter" idx="10"/>
          </p:nvPr>
        </p:nvSpPr>
        <p:spPr/>
        <p:txBody>
          <a:bodyPr/>
          <a:lstStyle/>
          <a:p>
            <a:r>
              <a:rPr lang="en-US" dirty="0"/>
              <a:t>Site Tours and Ground Truthing</a:t>
            </a:r>
          </a:p>
        </p:txBody>
      </p:sp>
      <p:pic>
        <p:nvPicPr>
          <p:cNvPr id="12" name="Picture 11">
            <a:extLst>
              <a:ext uri="{FF2B5EF4-FFF2-40B4-BE49-F238E27FC236}">
                <a16:creationId xmlns:a16="http://schemas.microsoft.com/office/drawing/2014/main" id="{A1B18130-571C-A537-C0BB-C5094A74EC5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3510250" y="2341907"/>
            <a:ext cx="5933662" cy="4450247"/>
          </a:xfrm>
          <a:prstGeom prst="rect">
            <a:avLst/>
          </a:prstGeom>
        </p:spPr>
      </p:pic>
      <p:pic>
        <p:nvPicPr>
          <p:cNvPr id="14" name="Picture 13">
            <a:extLst>
              <a:ext uri="{FF2B5EF4-FFF2-40B4-BE49-F238E27FC236}">
                <a16:creationId xmlns:a16="http://schemas.microsoft.com/office/drawing/2014/main" id="{40F1D206-794B-994E-A1E7-E6A60A2C8D3E}"/>
              </a:ext>
            </a:extLst>
          </p:cNvPr>
          <p:cNvPicPr>
            <a:picLocks noChangeAspect="1"/>
          </p:cNvPicPr>
          <p:nvPr/>
        </p:nvPicPr>
        <p:blipFill>
          <a:blip r:embed="rId3">
            <a:extLst>
              <a:ext uri="{28A0092B-C50C-407E-A947-70E740481C1C}">
                <a14:useLocalDpi xmlns:a14="http://schemas.microsoft.com/office/drawing/2010/main" val="0"/>
              </a:ext>
            </a:extLst>
          </a:blip>
          <a:srcRect l="18611" r="35875"/>
          <a:stretch>
            <a:fillRect/>
          </a:stretch>
        </p:blipFill>
        <p:spPr>
          <a:xfrm rot="5400000">
            <a:off x="802649" y="1247362"/>
            <a:ext cx="2991680" cy="3697357"/>
          </a:xfrm>
          <a:prstGeom prst="rect">
            <a:avLst/>
          </a:prstGeom>
        </p:spPr>
      </p:pic>
      <p:pic>
        <p:nvPicPr>
          <p:cNvPr id="6" name="Picture 5">
            <a:extLst>
              <a:ext uri="{FF2B5EF4-FFF2-40B4-BE49-F238E27FC236}">
                <a16:creationId xmlns:a16="http://schemas.microsoft.com/office/drawing/2014/main" id="{23DD425B-122A-F1D9-313C-F5116CC3FA3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0800000">
            <a:off x="8806994" y="1600200"/>
            <a:ext cx="5172891" cy="2514600"/>
          </a:xfrm>
          <a:prstGeom prst="rect">
            <a:avLst/>
          </a:prstGeom>
        </p:spPr>
      </p:pic>
      <p:pic>
        <p:nvPicPr>
          <p:cNvPr id="10" name="Picture 9">
            <a:extLst>
              <a:ext uri="{FF2B5EF4-FFF2-40B4-BE49-F238E27FC236}">
                <a16:creationId xmlns:a16="http://schemas.microsoft.com/office/drawing/2014/main" id="{78A15F44-C689-E8E6-4853-E7EA740B1CDE}"/>
              </a:ext>
            </a:extLst>
          </p:cNvPr>
          <p:cNvPicPr>
            <a:picLocks noChangeAspect="1"/>
          </p:cNvPicPr>
          <p:nvPr/>
        </p:nvPicPr>
        <p:blipFill>
          <a:blip r:embed="rId5">
            <a:extLst>
              <a:ext uri="{28A0092B-C50C-407E-A947-70E740481C1C}">
                <a14:useLocalDpi xmlns:a14="http://schemas.microsoft.com/office/drawing/2010/main" val="0"/>
              </a:ext>
            </a:extLst>
          </a:blip>
          <a:srcRect l="29468"/>
          <a:stretch>
            <a:fillRect/>
          </a:stretch>
        </p:blipFill>
        <p:spPr>
          <a:xfrm rot="5400000">
            <a:off x="8911372" y="4134488"/>
            <a:ext cx="3294993" cy="3503751"/>
          </a:xfrm>
          <a:prstGeom prst="rect">
            <a:avLst/>
          </a:prstGeom>
        </p:spPr>
      </p:pic>
      <p:pic>
        <p:nvPicPr>
          <p:cNvPr id="13" name="Picture 12">
            <a:extLst>
              <a:ext uri="{FF2B5EF4-FFF2-40B4-BE49-F238E27FC236}">
                <a16:creationId xmlns:a16="http://schemas.microsoft.com/office/drawing/2014/main" id="{4FB47EA3-088A-7692-71FA-A7DE24CD64F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49810" y="4760843"/>
            <a:ext cx="3697357" cy="2773018"/>
          </a:xfrm>
          <a:prstGeom prst="rect">
            <a:avLst/>
          </a:prstGeom>
        </p:spPr>
      </p:pic>
    </p:spTree>
    <p:extLst>
      <p:ext uri="{BB962C8B-B14F-4D97-AF65-F5344CB8AC3E}">
        <p14:creationId xmlns:p14="http://schemas.microsoft.com/office/powerpoint/2010/main" val="6030908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53A9075-6386-6757-D669-AC6E783A721A}"/>
              </a:ext>
            </a:extLst>
          </p:cNvPr>
          <p:cNvSpPr>
            <a:spLocks noGrp="1"/>
          </p:cNvSpPr>
          <p:nvPr>
            <p:ph type="ftr" sz="quarter" idx="3"/>
          </p:nvPr>
        </p:nvSpPr>
        <p:spPr/>
        <p:txBody>
          <a:bodyPr/>
          <a:lstStyle/>
          <a:p>
            <a:r>
              <a:rPr lang="en-US"/>
              <a:t>Round 2 Stakeholder Meetings</a:t>
            </a:r>
            <a:endParaRPr lang="en-US" dirty="0">
              <a:latin typeface="Univers Condensed Light" panose="020B0306020202040204" pitchFamily="34" charset="0"/>
            </a:endParaRPr>
          </a:p>
        </p:txBody>
      </p:sp>
      <p:sp>
        <p:nvSpPr>
          <p:cNvPr id="4" name="Slide Number Placeholder 3">
            <a:extLst>
              <a:ext uri="{FF2B5EF4-FFF2-40B4-BE49-F238E27FC236}">
                <a16:creationId xmlns:a16="http://schemas.microsoft.com/office/drawing/2014/main" id="{6D7CBD8B-8881-7A8A-E1A9-14C9AA71B46A}"/>
              </a:ext>
            </a:extLst>
          </p:cNvPr>
          <p:cNvSpPr>
            <a:spLocks noGrp="1"/>
          </p:cNvSpPr>
          <p:nvPr>
            <p:ph type="sldNum" sz="quarter" idx="4"/>
          </p:nvPr>
        </p:nvSpPr>
        <p:spPr/>
        <p:txBody>
          <a:bodyPr/>
          <a:lstStyle/>
          <a:p>
            <a:fld id="{F4164499-FEF6-44A9-88E0-C31C32BD1C97}" type="slidenum">
              <a:rPr lang="en-US" smtClean="0">
                <a:latin typeface="Univers Condensed Light" panose="020B0306020202040204" pitchFamily="34" charset="0"/>
              </a:rPr>
              <a:pPr/>
              <a:t>11</a:t>
            </a:fld>
            <a:r>
              <a:rPr lang="en-US"/>
              <a:t>	</a:t>
            </a:r>
            <a:endParaRPr lang="en-US" b="1" dirty="0"/>
          </a:p>
        </p:txBody>
      </p:sp>
      <p:sp>
        <p:nvSpPr>
          <p:cNvPr id="7" name="Title 6">
            <a:extLst>
              <a:ext uri="{FF2B5EF4-FFF2-40B4-BE49-F238E27FC236}">
                <a16:creationId xmlns:a16="http://schemas.microsoft.com/office/drawing/2014/main" id="{1791926E-7AAC-F5CD-0DAC-B2CC2C2BECAB}"/>
              </a:ext>
            </a:extLst>
          </p:cNvPr>
          <p:cNvSpPr>
            <a:spLocks noGrp="1"/>
          </p:cNvSpPr>
          <p:nvPr>
            <p:ph type="title"/>
          </p:nvPr>
        </p:nvSpPr>
        <p:spPr/>
        <p:txBody>
          <a:bodyPr/>
          <a:lstStyle/>
          <a:p>
            <a:r>
              <a:rPr lang="en-US" dirty="0"/>
              <a:t>Project timeline</a:t>
            </a:r>
          </a:p>
        </p:txBody>
      </p:sp>
      <p:graphicFrame>
        <p:nvGraphicFramePr>
          <p:cNvPr id="9" name="Table 8">
            <a:extLst>
              <a:ext uri="{FF2B5EF4-FFF2-40B4-BE49-F238E27FC236}">
                <a16:creationId xmlns:a16="http://schemas.microsoft.com/office/drawing/2014/main" id="{C450D24E-87B8-5DA1-45DC-B61A149F8D09}"/>
              </a:ext>
            </a:extLst>
          </p:cNvPr>
          <p:cNvGraphicFramePr>
            <a:graphicFrameLocks noGrp="1"/>
          </p:cNvGraphicFramePr>
          <p:nvPr>
            <p:extLst>
              <p:ext uri="{D42A27DB-BD31-4B8C-83A1-F6EECF244321}">
                <p14:modId xmlns:p14="http://schemas.microsoft.com/office/powerpoint/2010/main" val="809309472"/>
              </p:ext>
            </p:extLst>
          </p:nvPr>
        </p:nvGraphicFramePr>
        <p:xfrm>
          <a:off x="1424486" y="1835398"/>
          <a:ext cx="11605713" cy="4558803"/>
        </p:xfrm>
        <a:graphic>
          <a:graphicData uri="http://schemas.openxmlformats.org/drawingml/2006/table">
            <a:tbl>
              <a:tblPr firstRow="1" bandRow="1">
                <a:tableStyleId>{5C22544A-7EE6-4342-B048-85BDC9FD1C3A}</a:tableStyleId>
              </a:tblPr>
              <a:tblGrid>
                <a:gridCol w="4588921">
                  <a:extLst>
                    <a:ext uri="{9D8B030D-6E8A-4147-A177-3AD203B41FA5}">
                      <a16:colId xmlns:a16="http://schemas.microsoft.com/office/drawing/2014/main" val="537279144"/>
                    </a:ext>
                  </a:extLst>
                </a:gridCol>
                <a:gridCol w="1308054">
                  <a:extLst>
                    <a:ext uri="{9D8B030D-6E8A-4147-A177-3AD203B41FA5}">
                      <a16:colId xmlns:a16="http://schemas.microsoft.com/office/drawing/2014/main" val="3733560467"/>
                    </a:ext>
                  </a:extLst>
                </a:gridCol>
                <a:gridCol w="1164282">
                  <a:extLst>
                    <a:ext uri="{9D8B030D-6E8A-4147-A177-3AD203B41FA5}">
                      <a16:colId xmlns:a16="http://schemas.microsoft.com/office/drawing/2014/main" val="2467907638"/>
                    </a:ext>
                  </a:extLst>
                </a:gridCol>
                <a:gridCol w="1156771">
                  <a:extLst>
                    <a:ext uri="{9D8B030D-6E8A-4147-A177-3AD203B41FA5}">
                      <a16:colId xmlns:a16="http://schemas.microsoft.com/office/drawing/2014/main" val="2301022793"/>
                    </a:ext>
                  </a:extLst>
                </a:gridCol>
                <a:gridCol w="1194328">
                  <a:extLst>
                    <a:ext uri="{9D8B030D-6E8A-4147-A177-3AD203B41FA5}">
                      <a16:colId xmlns:a16="http://schemas.microsoft.com/office/drawing/2014/main" val="3253348861"/>
                    </a:ext>
                  </a:extLst>
                </a:gridCol>
                <a:gridCol w="1096678">
                  <a:extLst>
                    <a:ext uri="{9D8B030D-6E8A-4147-A177-3AD203B41FA5}">
                      <a16:colId xmlns:a16="http://schemas.microsoft.com/office/drawing/2014/main" val="1136035614"/>
                    </a:ext>
                  </a:extLst>
                </a:gridCol>
                <a:gridCol w="1096679">
                  <a:extLst>
                    <a:ext uri="{9D8B030D-6E8A-4147-A177-3AD203B41FA5}">
                      <a16:colId xmlns:a16="http://schemas.microsoft.com/office/drawing/2014/main" val="2540767956"/>
                    </a:ext>
                  </a:extLst>
                </a:gridCol>
              </a:tblGrid>
              <a:tr h="579147">
                <a:tc>
                  <a:txBody>
                    <a:bodyPr/>
                    <a:lstStyle/>
                    <a:p>
                      <a:pPr algn="ctr"/>
                      <a:r>
                        <a:rPr lang="en-US" sz="2600" dirty="0">
                          <a:latin typeface="Univers Condensed" panose="020B0506020202050204" pitchFamily="34" charset="0"/>
                        </a:rPr>
                        <a:t>Phase</a:t>
                      </a:r>
                    </a:p>
                  </a:txBody>
                  <a:tcPr>
                    <a:solidFill>
                      <a:srgbClr val="05787F"/>
                    </a:solidFill>
                  </a:tcPr>
                </a:tc>
                <a:tc gridSpan="4">
                  <a:txBody>
                    <a:bodyPr/>
                    <a:lstStyle/>
                    <a:p>
                      <a:pPr algn="ctr"/>
                      <a:r>
                        <a:rPr lang="en-US" sz="2600" dirty="0">
                          <a:latin typeface="Univers Condensed" panose="020B0506020202050204" pitchFamily="34" charset="0"/>
                        </a:rPr>
                        <a:t>2026</a:t>
                      </a:r>
                    </a:p>
                  </a:txBody>
                  <a:tcPr>
                    <a:solidFill>
                      <a:srgbClr val="05787F"/>
                    </a:solidFill>
                  </a:tcPr>
                </a:tc>
                <a:tc hMerge="1">
                  <a:txBody>
                    <a:bodyPr/>
                    <a:lstStyle/>
                    <a:p>
                      <a:pPr algn="ctr"/>
                      <a:endParaRPr lang="en-US"/>
                    </a:p>
                  </a:txBody>
                  <a:tcPr/>
                </a:tc>
                <a:tc hMerge="1">
                  <a:txBody>
                    <a:bodyPr/>
                    <a:lstStyle/>
                    <a:p>
                      <a:pPr algn="ctr"/>
                      <a:endParaRPr lang="en-US"/>
                    </a:p>
                  </a:txBody>
                  <a:tcPr/>
                </a:tc>
                <a:tc hMerge="1">
                  <a:txBody>
                    <a:bodyPr/>
                    <a:lstStyle/>
                    <a:p>
                      <a:pPr algn="ctr"/>
                      <a:endParaRPr lang="en-US"/>
                    </a:p>
                  </a:txBody>
                  <a:tcPr/>
                </a:tc>
                <a:tc gridSpan="2">
                  <a:txBody>
                    <a:bodyPr/>
                    <a:lstStyle/>
                    <a:p>
                      <a:pPr algn="ctr"/>
                      <a:r>
                        <a:rPr lang="en-US" sz="2600" dirty="0">
                          <a:latin typeface="Univers Condensed" panose="020B0506020202050204" pitchFamily="34" charset="0"/>
                        </a:rPr>
                        <a:t>2027</a:t>
                      </a:r>
                    </a:p>
                  </a:txBody>
                  <a:tcPr>
                    <a:solidFill>
                      <a:srgbClr val="05787F"/>
                    </a:solidFill>
                  </a:tcPr>
                </a:tc>
                <a:tc hMerge="1">
                  <a:txBody>
                    <a:bodyPr/>
                    <a:lstStyle/>
                    <a:p>
                      <a:pPr algn="ctr"/>
                      <a:endParaRPr lang="en-US"/>
                    </a:p>
                  </a:txBody>
                  <a:tcPr/>
                </a:tc>
                <a:extLst>
                  <a:ext uri="{0D108BD9-81ED-4DB2-BD59-A6C34878D82A}">
                    <a16:rowId xmlns:a16="http://schemas.microsoft.com/office/drawing/2014/main" val="3858062236"/>
                  </a:ext>
                </a:extLst>
              </a:tr>
              <a:tr h="476730">
                <a:tc>
                  <a:txBody>
                    <a:bodyPr/>
                    <a:lstStyle/>
                    <a:p>
                      <a:endParaRPr lang="en-US" dirty="0">
                        <a:latin typeface="Univers Condensed" panose="020B0506020202050204" pitchFamily="34" charset="0"/>
                      </a:endParaRPr>
                    </a:p>
                  </a:txBody>
                  <a:tcPr>
                    <a:solidFill>
                      <a:srgbClr val="05787F">
                        <a:alpha val="31000"/>
                      </a:srgbClr>
                    </a:solidFill>
                  </a:tcPr>
                </a:tc>
                <a:tc>
                  <a:txBody>
                    <a:bodyPr/>
                    <a:lstStyle/>
                    <a:p>
                      <a:pPr algn="ctr"/>
                      <a:r>
                        <a:rPr lang="en-US" dirty="0">
                          <a:latin typeface="Univers Condensed" panose="020B0506020202050204" pitchFamily="34" charset="0"/>
                        </a:rPr>
                        <a:t>Q1</a:t>
                      </a:r>
                    </a:p>
                  </a:txBody>
                  <a:tcPr>
                    <a:solidFill>
                      <a:srgbClr val="05787F">
                        <a:alpha val="31000"/>
                      </a:srgbClr>
                    </a:solidFill>
                  </a:tcPr>
                </a:tc>
                <a:tc>
                  <a:txBody>
                    <a:bodyPr/>
                    <a:lstStyle/>
                    <a:p>
                      <a:pPr algn="ctr"/>
                      <a:r>
                        <a:rPr lang="en-US" dirty="0">
                          <a:latin typeface="Univers Condensed" panose="020B0506020202050204" pitchFamily="34" charset="0"/>
                        </a:rPr>
                        <a:t>Q2</a:t>
                      </a:r>
                    </a:p>
                  </a:txBody>
                  <a:tcPr>
                    <a:solidFill>
                      <a:srgbClr val="05787F">
                        <a:alpha val="31000"/>
                      </a:srgbClr>
                    </a:solidFill>
                  </a:tcPr>
                </a:tc>
                <a:tc>
                  <a:txBody>
                    <a:bodyPr/>
                    <a:lstStyle/>
                    <a:p>
                      <a:pPr algn="ctr"/>
                      <a:r>
                        <a:rPr lang="en-US" dirty="0">
                          <a:latin typeface="Univers Condensed" panose="020B0506020202050204" pitchFamily="34" charset="0"/>
                        </a:rPr>
                        <a:t>Q3</a:t>
                      </a:r>
                    </a:p>
                  </a:txBody>
                  <a:tcPr>
                    <a:solidFill>
                      <a:srgbClr val="05787F">
                        <a:alpha val="31000"/>
                      </a:srgbClr>
                    </a:solidFill>
                  </a:tcPr>
                </a:tc>
                <a:tc>
                  <a:txBody>
                    <a:bodyPr/>
                    <a:lstStyle/>
                    <a:p>
                      <a:pPr algn="ctr"/>
                      <a:r>
                        <a:rPr lang="en-US" dirty="0">
                          <a:latin typeface="Univers Condensed" panose="020B0506020202050204" pitchFamily="34" charset="0"/>
                        </a:rPr>
                        <a:t>Q4</a:t>
                      </a:r>
                    </a:p>
                  </a:txBody>
                  <a:tcPr>
                    <a:solidFill>
                      <a:srgbClr val="05787F">
                        <a:alpha val="31000"/>
                      </a:srgbClr>
                    </a:solidFill>
                  </a:tcPr>
                </a:tc>
                <a:tc>
                  <a:txBody>
                    <a:bodyPr/>
                    <a:lstStyle/>
                    <a:p>
                      <a:pPr algn="ctr"/>
                      <a:r>
                        <a:rPr lang="en-US" dirty="0">
                          <a:latin typeface="Univers Condensed" panose="020B0506020202050204" pitchFamily="34" charset="0"/>
                        </a:rPr>
                        <a:t>Q1</a:t>
                      </a:r>
                    </a:p>
                  </a:txBody>
                  <a:tcPr>
                    <a:solidFill>
                      <a:srgbClr val="05787F">
                        <a:alpha val="31000"/>
                      </a:srgbClr>
                    </a:solidFill>
                  </a:tcPr>
                </a:tc>
                <a:tc>
                  <a:txBody>
                    <a:bodyPr/>
                    <a:lstStyle/>
                    <a:p>
                      <a:pPr algn="ctr"/>
                      <a:r>
                        <a:rPr lang="en-US" dirty="0">
                          <a:latin typeface="Univers Condensed" panose="020B0506020202050204" pitchFamily="34" charset="0"/>
                        </a:rPr>
                        <a:t>Q2</a:t>
                      </a:r>
                    </a:p>
                  </a:txBody>
                  <a:tcPr>
                    <a:solidFill>
                      <a:srgbClr val="05787F">
                        <a:alpha val="31000"/>
                      </a:srgbClr>
                    </a:solidFill>
                  </a:tcPr>
                </a:tc>
                <a:extLst>
                  <a:ext uri="{0D108BD9-81ED-4DB2-BD59-A6C34878D82A}">
                    <a16:rowId xmlns:a16="http://schemas.microsoft.com/office/drawing/2014/main" val="3642857842"/>
                  </a:ext>
                </a:extLst>
              </a:tr>
              <a:tr h="849822">
                <a:tc>
                  <a:txBody>
                    <a:bodyPr/>
                    <a:lstStyle/>
                    <a:p>
                      <a:r>
                        <a:rPr lang="en-US" dirty="0">
                          <a:latin typeface="Univers Condensed" panose="020B0506020202050204" pitchFamily="34" charset="0"/>
                        </a:rPr>
                        <a:t>Engagement Round 1: Priorities &amp; Existing Conditions</a:t>
                      </a:r>
                    </a:p>
                  </a:txBody>
                  <a:tcPr>
                    <a:solidFill>
                      <a:srgbClr val="05787F">
                        <a:alpha val="19000"/>
                      </a:srgbClr>
                    </a:solidFill>
                  </a:tcPr>
                </a:tc>
                <a:tc>
                  <a:txBody>
                    <a:bodyPr/>
                    <a:lstStyle/>
                    <a:p>
                      <a:endParaRPr lang="en-US" dirty="0">
                        <a:latin typeface="Univers Condensed" panose="020B0506020202050204" pitchFamily="34" charset="0"/>
                      </a:endParaRPr>
                    </a:p>
                  </a:txBody>
                  <a:tcPr>
                    <a:solidFill>
                      <a:srgbClr val="05787F">
                        <a:alpha val="19000"/>
                      </a:srgbClr>
                    </a:solidFill>
                  </a:tcPr>
                </a:tc>
                <a:tc>
                  <a:txBody>
                    <a:bodyPr/>
                    <a:lstStyle/>
                    <a:p>
                      <a:endParaRPr lang="en-US" dirty="0">
                        <a:latin typeface="Univers Condensed" panose="020B0506020202050204" pitchFamily="34" charset="0"/>
                      </a:endParaRPr>
                    </a:p>
                  </a:txBody>
                  <a:tcPr>
                    <a:solidFill>
                      <a:srgbClr val="05787F">
                        <a:alpha val="19000"/>
                      </a:srgbClr>
                    </a:solidFill>
                  </a:tcPr>
                </a:tc>
                <a:tc>
                  <a:txBody>
                    <a:bodyPr/>
                    <a:lstStyle/>
                    <a:p>
                      <a:endParaRPr lang="en-US" dirty="0">
                        <a:latin typeface="Univers Condensed" panose="020B0506020202050204" pitchFamily="34" charset="0"/>
                      </a:endParaRPr>
                    </a:p>
                  </a:txBody>
                  <a:tcPr>
                    <a:solidFill>
                      <a:srgbClr val="05787F">
                        <a:alpha val="19000"/>
                      </a:srgbClr>
                    </a:solidFill>
                  </a:tcPr>
                </a:tc>
                <a:tc>
                  <a:txBody>
                    <a:bodyPr/>
                    <a:lstStyle/>
                    <a:p>
                      <a:endParaRPr lang="en-US" dirty="0">
                        <a:latin typeface="Univers Condensed" panose="020B0506020202050204" pitchFamily="34" charset="0"/>
                      </a:endParaRPr>
                    </a:p>
                  </a:txBody>
                  <a:tcPr>
                    <a:solidFill>
                      <a:srgbClr val="05787F">
                        <a:alpha val="19000"/>
                      </a:srgbClr>
                    </a:solidFill>
                  </a:tcPr>
                </a:tc>
                <a:tc>
                  <a:txBody>
                    <a:bodyPr/>
                    <a:lstStyle/>
                    <a:p>
                      <a:endParaRPr lang="en-US" dirty="0">
                        <a:latin typeface="Univers Condensed" panose="020B0506020202050204" pitchFamily="34" charset="0"/>
                      </a:endParaRPr>
                    </a:p>
                  </a:txBody>
                  <a:tcPr>
                    <a:solidFill>
                      <a:srgbClr val="05787F">
                        <a:alpha val="19000"/>
                      </a:srgbClr>
                    </a:solidFill>
                  </a:tcPr>
                </a:tc>
                <a:tc>
                  <a:txBody>
                    <a:bodyPr/>
                    <a:lstStyle/>
                    <a:p>
                      <a:endParaRPr lang="en-US" dirty="0">
                        <a:latin typeface="Univers Condensed" panose="020B0506020202050204" pitchFamily="34" charset="0"/>
                      </a:endParaRPr>
                    </a:p>
                  </a:txBody>
                  <a:tcPr>
                    <a:solidFill>
                      <a:srgbClr val="05787F">
                        <a:alpha val="19000"/>
                      </a:srgbClr>
                    </a:solidFill>
                  </a:tcPr>
                </a:tc>
                <a:extLst>
                  <a:ext uri="{0D108BD9-81ED-4DB2-BD59-A6C34878D82A}">
                    <a16:rowId xmlns:a16="http://schemas.microsoft.com/office/drawing/2014/main" val="63138558"/>
                  </a:ext>
                </a:extLst>
              </a:tr>
              <a:tr h="849822">
                <a:tc>
                  <a:txBody>
                    <a:bodyPr/>
                    <a:lstStyle/>
                    <a:p>
                      <a:r>
                        <a:rPr lang="en-US" dirty="0">
                          <a:latin typeface="Univers Condensed" panose="020B0506020202050204" pitchFamily="34" charset="0"/>
                        </a:rPr>
                        <a:t>Engagement Round 2: Alternatives</a:t>
                      </a:r>
                    </a:p>
                  </a:txBody>
                  <a:tcPr>
                    <a:solidFill>
                      <a:srgbClr val="05787F">
                        <a:alpha val="31000"/>
                      </a:srgbClr>
                    </a:solidFill>
                  </a:tcPr>
                </a:tc>
                <a:tc>
                  <a:txBody>
                    <a:bodyPr/>
                    <a:lstStyle/>
                    <a:p>
                      <a:endParaRPr lang="en-US">
                        <a:latin typeface="Univers Condensed" panose="020B0506020202050204" pitchFamily="34" charset="0"/>
                      </a:endParaRPr>
                    </a:p>
                  </a:txBody>
                  <a:tcPr>
                    <a:solidFill>
                      <a:srgbClr val="05787F">
                        <a:alpha val="31000"/>
                      </a:srgbClr>
                    </a:solidFill>
                  </a:tcPr>
                </a:tc>
                <a:tc>
                  <a:txBody>
                    <a:bodyPr/>
                    <a:lstStyle/>
                    <a:p>
                      <a:endParaRPr lang="en-US" dirty="0">
                        <a:latin typeface="Univers Condensed" panose="020B0506020202050204" pitchFamily="34" charset="0"/>
                      </a:endParaRPr>
                    </a:p>
                  </a:txBody>
                  <a:tcPr>
                    <a:solidFill>
                      <a:srgbClr val="05787F">
                        <a:alpha val="31000"/>
                      </a:srgbClr>
                    </a:solidFill>
                  </a:tcPr>
                </a:tc>
                <a:tc>
                  <a:txBody>
                    <a:bodyPr/>
                    <a:lstStyle/>
                    <a:p>
                      <a:endParaRPr lang="en-US" dirty="0">
                        <a:latin typeface="Univers Condensed" panose="020B0506020202050204" pitchFamily="34" charset="0"/>
                      </a:endParaRPr>
                    </a:p>
                  </a:txBody>
                  <a:tcPr>
                    <a:solidFill>
                      <a:srgbClr val="05787F">
                        <a:alpha val="31000"/>
                      </a:srgbClr>
                    </a:solidFill>
                  </a:tcPr>
                </a:tc>
                <a:tc>
                  <a:txBody>
                    <a:bodyPr/>
                    <a:lstStyle/>
                    <a:p>
                      <a:endParaRPr lang="en-US" dirty="0">
                        <a:latin typeface="Univers Condensed" panose="020B0506020202050204" pitchFamily="34" charset="0"/>
                      </a:endParaRPr>
                    </a:p>
                  </a:txBody>
                  <a:tcPr>
                    <a:solidFill>
                      <a:srgbClr val="05787F">
                        <a:alpha val="31000"/>
                      </a:srgbClr>
                    </a:solidFill>
                  </a:tcPr>
                </a:tc>
                <a:tc>
                  <a:txBody>
                    <a:bodyPr/>
                    <a:lstStyle/>
                    <a:p>
                      <a:endParaRPr lang="en-US" dirty="0">
                        <a:latin typeface="Univers Condensed" panose="020B0506020202050204" pitchFamily="34" charset="0"/>
                      </a:endParaRPr>
                    </a:p>
                  </a:txBody>
                  <a:tcPr>
                    <a:solidFill>
                      <a:srgbClr val="05787F">
                        <a:alpha val="31000"/>
                      </a:srgbClr>
                    </a:solidFill>
                  </a:tcPr>
                </a:tc>
                <a:tc>
                  <a:txBody>
                    <a:bodyPr/>
                    <a:lstStyle/>
                    <a:p>
                      <a:endParaRPr lang="en-US" dirty="0">
                        <a:latin typeface="Univers Condensed" panose="020B0506020202050204" pitchFamily="34" charset="0"/>
                      </a:endParaRPr>
                    </a:p>
                  </a:txBody>
                  <a:tcPr>
                    <a:solidFill>
                      <a:srgbClr val="05787F">
                        <a:alpha val="31000"/>
                      </a:srgbClr>
                    </a:solidFill>
                  </a:tcPr>
                </a:tc>
                <a:extLst>
                  <a:ext uri="{0D108BD9-81ED-4DB2-BD59-A6C34878D82A}">
                    <a16:rowId xmlns:a16="http://schemas.microsoft.com/office/drawing/2014/main" val="3511450223"/>
                  </a:ext>
                </a:extLst>
              </a:tr>
              <a:tr h="849822">
                <a:tc>
                  <a:txBody>
                    <a:bodyPr/>
                    <a:lstStyle/>
                    <a:p>
                      <a:r>
                        <a:rPr lang="en-US" dirty="0">
                          <a:latin typeface="Univers Condensed" panose="020B0506020202050204" pitchFamily="34" charset="0"/>
                        </a:rPr>
                        <a:t>Engagement Round 3: Preferred Alignment</a:t>
                      </a:r>
                    </a:p>
                  </a:txBody>
                  <a:tcPr>
                    <a:solidFill>
                      <a:srgbClr val="05787F">
                        <a:alpha val="20000"/>
                      </a:srgbClr>
                    </a:solidFill>
                  </a:tcPr>
                </a:tc>
                <a:tc>
                  <a:txBody>
                    <a:bodyPr/>
                    <a:lstStyle/>
                    <a:p>
                      <a:endParaRPr lang="en-US">
                        <a:latin typeface="Univers Condensed" panose="020B0506020202050204" pitchFamily="34" charset="0"/>
                      </a:endParaRPr>
                    </a:p>
                  </a:txBody>
                  <a:tcPr>
                    <a:solidFill>
                      <a:srgbClr val="05787F">
                        <a:alpha val="20000"/>
                      </a:srgbClr>
                    </a:solidFill>
                  </a:tcPr>
                </a:tc>
                <a:tc>
                  <a:txBody>
                    <a:bodyPr/>
                    <a:lstStyle/>
                    <a:p>
                      <a:endParaRPr lang="en-US" dirty="0">
                        <a:latin typeface="Univers Condensed" panose="020B0506020202050204" pitchFamily="34" charset="0"/>
                      </a:endParaRPr>
                    </a:p>
                  </a:txBody>
                  <a:tcPr>
                    <a:solidFill>
                      <a:srgbClr val="05787F">
                        <a:alpha val="20000"/>
                      </a:srgbClr>
                    </a:solidFill>
                  </a:tcPr>
                </a:tc>
                <a:tc>
                  <a:txBody>
                    <a:bodyPr/>
                    <a:lstStyle/>
                    <a:p>
                      <a:endParaRPr lang="en-US" dirty="0">
                        <a:latin typeface="Univers Condensed" panose="020B0506020202050204" pitchFamily="34" charset="0"/>
                      </a:endParaRPr>
                    </a:p>
                  </a:txBody>
                  <a:tcPr>
                    <a:solidFill>
                      <a:srgbClr val="05787F">
                        <a:alpha val="20000"/>
                      </a:srgbClr>
                    </a:solidFill>
                  </a:tcPr>
                </a:tc>
                <a:tc>
                  <a:txBody>
                    <a:bodyPr/>
                    <a:lstStyle/>
                    <a:p>
                      <a:endParaRPr lang="en-US" dirty="0">
                        <a:latin typeface="Univers Condensed" panose="020B0506020202050204" pitchFamily="34" charset="0"/>
                      </a:endParaRPr>
                    </a:p>
                  </a:txBody>
                  <a:tcPr>
                    <a:solidFill>
                      <a:srgbClr val="05787F">
                        <a:alpha val="20000"/>
                      </a:srgbClr>
                    </a:solidFill>
                  </a:tcPr>
                </a:tc>
                <a:tc>
                  <a:txBody>
                    <a:bodyPr/>
                    <a:lstStyle/>
                    <a:p>
                      <a:endParaRPr lang="en-US" dirty="0">
                        <a:latin typeface="Univers Condensed" panose="020B0506020202050204" pitchFamily="34" charset="0"/>
                      </a:endParaRPr>
                    </a:p>
                  </a:txBody>
                  <a:tcPr>
                    <a:solidFill>
                      <a:srgbClr val="05787F">
                        <a:alpha val="20000"/>
                      </a:srgbClr>
                    </a:solidFill>
                  </a:tcPr>
                </a:tc>
                <a:tc>
                  <a:txBody>
                    <a:bodyPr/>
                    <a:lstStyle/>
                    <a:p>
                      <a:endParaRPr lang="en-US" dirty="0">
                        <a:latin typeface="Univers Condensed" panose="020B0506020202050204" pitchFamily="34" charset="0"/>
                      </a:endParaRPr>
                    </a:p>
                  </a:txBody>
                  <a:tcPr>
                    <a:solidFill>
                      <a:srgbClr val="05787F">
                        <a:alpha val="20000"/>
                      </a:srgbClr>
                    </a:solidFill>
                  </a:tcPr>
                </a:tc>
                <a:extLst>
                  <a:ext uri="{0D108BD9-81ED-4DB2-BD59-A6C34878D82A}">
                    <a16:rowId xmlns:a16="http://schemas.microsoft.com/office/drawing/2014/main" val="893481262"/>
                  </a:ext>
                </a:extLst>
              </a:tr>
              <a:tr h="476730">
                <a:tc>
                  <a:txBody>
                    <a:bodyPr/>
                    <a:lstStyle/>
                    <a:p>
                      <a:r>
                        <a:rPr lang="en-US" dirty="0">
                          <a:latin typeface="Univers Condensed" panose="020B0506020202050204" pitchFamily="34" charset="0"/>
                        </a:rPr>
                        <a:t>Feasibility Study</a:t>
                      </a:r>
                    </a:p>
                  </a:txBody>
                  <a:tcPr>
                    <a:solidFill>
                      <a:srgbClr val="05787F">
                        <a:alpha val="31000"/>
                      </a:srgbClr>
                    </a:solidFill>
                  </a:tcPr>
                </a:tc>
                <a:tc>
                  <a:txBody>
                    <a:bodyPr/>
                    <a:lstStyle/>
                    <a:p>
                      <a:endParaRPr lang="en-US" dirty="0">
                        <a:latin typeface="Univers Condensed" panose="020B0506020202050204" pitchFamily="34" charset="0"/>
                      </a:endParaRPr>
                    </a:p>
                  </a:txBody>
                  <a:tcPr>
                    <a:solidFill>
                      <a:srgbClr val="05787F">
                        <a:alpha val="31000"/>
                      </a:srgbClr>
                    </a:solidFill>
                  </a:tcPr>
                </a:tc>
                <a:tc>
                  <a:txBody>
                    <a:bodyPr/>
                    <a:lstStyle/>
                    <a:p>
                      <a:endParaRPr lang="en-US" dirty="0">
                        <a:latin typeface="Univers Condensed" panose="020B0506020202050204" pitchFamily="34" charset="0"/>
                      </a:endParaRPr>
                    </a:p>
                  </a:txBody>
                  <a:tcPr>
                    <a:solidFill>
                      <a:srgbClr val="05787F">
                        <a:alpha val="31000"/>
                      </a:srgbClr>
                    </a:solidFill>
                  </a:tcPr>
                </a:tc>
                <a:tc>
                  <a:txBody>
                    <a:bodyPr/>
                    <a:lstStyle/>
                    <a:p>
                      <a:endParaRPr lang="en-US" dirty="0">
                        <a:latin typeface="Univers Condensed" panose="020B0506020202050204" pitchFamily="34" charset="0"/>
                      </a:endParaRPr>
                    </a:p>
                  </a:txBody>
                  <a:tcPr>
                    <a:solidFill>
                      <a:srgbClr val="05787F">
                        <a:alpha val="31000"/>
                      </a:srgbClr>
                    </a:solidFill>
                  </a:tcPr>
                </a:tc>
                <a:tc>
                  <a:txBody>
                    <a:bodyPr/>
                    <a:lstStyle/>
                    <a:p>
                      <a:endParaRPr lang="en-US" dirty="0">
                        <a:latin typeface="Univers Condensed" panose="020B0506020202050204" pitchFamily="34" charset="0"/>
                      </a:endParaRPr>
                    </a:p>
                  </a:txBody>
                  <a:tcPr>
                    <a:solidFill>
                      <a:srgbClr val="05787F">
                        <a:alpha val="31000"/>
                      </a:srgbClr>
                    </a:solidFill>
                  </a:tcPr>
                </a:tc>
                <a:tc>
                  <a:txBody>
                    <a:bodyPr/>
                    <a:lstStyle/>
                    <a:p>
                      <a:endParaRPr lang="en-US" dirty="0">
                        <a:latin typeface="Univers Condensed" panose="020B0506020202050204" pitchFamily="34" charset="0"/>
                      </a:endParaRPr>
                    </a:p>
                  </a:txBody>
                  <a:tcPr>
                    <a:solidFill>
                      <a:srgbClr val="05787F">
                        <a:alpha val="31000"/>
                      </a:srgbClr>
                    </a:solidFill>
                  </a:tcPr>
                </a:tc>
                <a:tc>
                  <a:txBody>
                    <a:bodyPr/>
                    <a:lstStyle/>
                    <a:p>
                      <a:endParaRPr lang="en-US" dirty="0">
                        <a:latin typeface="Univers Condensed" panose="020B0506020202050204" pitchFamily="34" charset="0"/>
                      </a:endParaRPr>
                    </a:p>
                  </a:txBody>
                  <a:tcPr>
                    <a:solidFill>
                      <a:srgbClr val="05787F">
                        <a:alpha val="31000"/>
                      </a:srgbClr>
                    </a:solidFill>
                  </a:tcPr>
                </a:tc>
                <a:extLst>
                  <a:ext uri="{0D108BD9-81ED-4DB2-BD59-A6C34878D82A}">
                    <a16:rowId xmlns:a16="http://schemas.microsoft.com/office/drawing/2014/main" val="3872918115"/>
                  </a:ext>
                </a:extLst>
              </a:tr>
              <a:tr h="476730">
                <a:tc>
                  <a:txBody>
                    <a:bodyPr/>
                    <a:lstStyle/>
                    <a:p>
                      <a:r>
                        <a:rPr lang="en-US" dirty="0">
                          <a:latin typeface="Univers Condensed" panose="020B0506020202050204" pitchFamily="34" charset="0"/>
                        </a:rPr>
                        <a:t>30% Construction Plans</a:t>
                      </a:r>
                    </a:p>
                  </a:txBody>
                  <a:tcPr>
                    <a:solidFill>
                      <a:srgbClr val="05787F">
                        <a:alpha val="20000"/>
                      </a:srgbClr>
                    </a:solidFill>
                  </a:tcPr>
                </a:tc>
                <a:tc>
                  <a:txBody>
                    <a:bodyPr/>
                    <a:lstStyle/>
                    <a:p>
                      <a:endParaRPr lang="en-US" dirty="0">
                        <a:latin typeface="Univers Condensed" panose="020B0506020202050204" pitchFamily="34" charset="0"/>
                      </a:endParaRPr>
                    </a:p>
                  </a:txBody>
                  <a:tcPr>
                    <a:solidFill>
                      <a:srgbClr val="05787F">
                        <a:alpha val="20000"/>
                      </a:srgbClr>
                    </a:solidFill>
                  </a:tcPr>
                </a:tc>
                <a:tc>
                  <a:txBody>
                    <a:bodyPr/>
                    <a:lstStyle/>
                    <a:p>
                      <a:endParaRPr lang="en-US">
                        <a:latin typeface="Univers Condensed" panose="020B0506020202050204" pitchFamily="34" charset="0"/>
                      </a:endParaRPr>
                    </a:p>
                  </a:txBody>
                  <a:tcPr>
                    <a:solidFill>
                      <a:srgbClr val="05787F">
                        <a:alpha val="20000"/>
                      </a:srgbClr>
                    </a:solidFill>
                  </a:tcPr>
                </a:tc>
                <a:tc>
                  <a:txBody>
                    <a:bodyPr/>
                    <a:lstStyle/>
                    <a:p>
                      <a:endParaRPr lang="en-US" dirty="0">
                        <a:latin typeface="Univers Condensed" panose="020B0506020202050204" pitchFamily="34" charset="0"/>
                      </a:endParaRPr>
                    </a:p>
                  </a:txBody>
                  <a:tcPr>
                    <a:solidFill>
                      <a:srgbClr val="05787F">
                        <a:alpha val="20000"/>
                      </a:srgbClr>
                    </a:solidFill>
                  </a:tcPr>
                </a:tc>
                <a:tc>
                  <a:txBody>
                    <a:bodyPr/>
                    <a:lstStyle/>
                    <a:p>
                      <a:endParaRPr lang="en-US" dirty="0">
                        <a:latin typeface="Univers Condensed" panose="020B0506020202050204" pitchFamily="34" charset="0"/>
                      </a:endParaRPr>
                    </a:p>
                  </a:txBody>
                  <a:tcPr>
                    <a:solidFill>
                      <a:srgbClr val="05787F">
                        <a:alpha val="20000"/>
                      </a:srgbClr>
                    </a:solidFill>
                  </a:tcPr>
                </a:tc>
                <a:tc>
                  <a:txBody>
                    <a:bodyPr/>
                    <a:lstStyle/>
                    <a:p>
                      <a:endParaRPr lang="en-US" dirty="0">
                        <a:latin typeface="Univers Condensed" panose="020B0506020202050204" pitchFamily="34" charset="0"/>
                      </a:endParaRPr>
                    </a:p>
                  </a:txBody>
                  <a:tcPr>
                    <a:solidFill>
                      <a:srgbClr val="05787F">
                        <a:alpha val="20000"/>
                      </a:srgbClr>
                    </a:solidFill>
                  </a:tcPr>
                </a:tc>
                <a:tc>
                  <a:txBody>
                    <a:bodyPr/>
                    <a:lstStyle/>
                    <a:p>
                      <a:endParaRPr lang="en-US" dirty="0">
                        <a:latin typeface="Univers Condensed" panose="020B0506020202050204" pitchFamily="34" charset="0"/>
                      </a:endParaRPr>
                    </a:p>
                  </a:txBody>
                  <a:tcPr>
                    <a:solidFill>
                      <a:srgbClr val="05787F">
                        <a:alpha val="20000"/>
                      </a:srgbClr>
                    </a:solidFill>
                  </a:tcPr>
                </a:tc>
                <a:extLst>
                  <a:ext uri="{0D108BD9-81ED-4DB2-BD59-A6C34878D82A}">
                    <a16:rowId xmlns:a16="http://schemas.microsoft.com/office/drawing/2014/main" val="825169567"/>
                  </a:ext>
                </a:extLst>
              </a:tr>
            </a:tbl>
          </a:graphicData>
        </a:graphic>
      </p:graphicFrame>
      <p:sp>
        <p:nvSpPr>
          <p:cNvPr id="10" name="Star: 5 Points 9">
            <a:extLst>
              <a:ext uri="{FF2B5EF4-FFF2-40B4-BE49-F238E27FC236}">
                <a16:creationId xmlns:a16="http://schemas.microsoft.com/office/drawing/2014/main" id="{D0F2592A-A820-8795-2E64-7F605864F242}"/>
              </a:ext>
            </a:extLst>
          </p:cNvPr>
          <p:cNvSpPr/>
          <p:nvPr/>
        </p:nvSpPr>
        <p:spPr>
          <a:xfrm>
            <a:off x="6474625" y="2951761"/>
            <a:ext cx="480736" cy="471898"/>
          </a:xfrm>
          <a:prstGeom prst="star5">
            <a:avLst>
              <a:gd name="adj" fmla="val 17637"/>
              <a:gd name="hf" fmla="val 105146"/>
              <a:gd name="vf" fmla="val 110557"/>
            </a:avLst>
          </a:prstGeom>
          <a:solidFill>
            <a:srgbClr val="FEDD0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tar: 5 Points 10">
            <a:extLst>
              <a:ext uri="{FF2B5EF4-FFF2-40B4-BE49-F238E27FC236}">
                <a16:creationId xmlns:a16="http://schemas.microsoft.com/office/drawing/2014/main" id="{7CEED0B8-9C25-1AA4-A209-E2363B698681}"/>
              </a:ext>
            </a:extLst>
          </p:cNvPr>
          <p:cNvSpPr/>
          <p:nvPr/>
        </p:nvSpPr>
        <p:spPr>
          <a:xfrm>
            <a:off x="8843346" y="4815917"/>
            <a:ext cx="480736" cy="471898"/>
          </a:xfrm>
          <a:prstGeom prst="star5">
            <a:avLst>
              <a:gd name="adj" fmla="val 17637"/>
              <a:gd name="hf" fmla="val 105146"/>
              <a:gd name="vf" fmla="val 110557"/>
            </a:avLst>
          </a:prstGeom>
          <a:solidFill>
            <a:srgbClr val="FEDD0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tar: 5 Points 11">
            <a:extLst>
              <a:ext uri="{FF2B5EF4-FFF2-40B4-BE49-F238E27FC236}">
                <a16:creationId xmlns:a16="http://schemas.microsoft.com/office/drawing/2014/main" id="{C8DB4F96-B75E-EAA8-60E1-5CD7EA455BFB}"/>
              </a:ext>
            </a:extLst>
          </p:cNvPr>
          <p:cNvSpPr/>
          <p:nvPr/>
        </p:nvSpPr>
        <p:spPr>
          <a:xfrm>
            <a:off x="7777067" y="3816873"/>
            <a:ext cx="480736" cy="471898"/>
          </a:xfrm>
          <a:prstGeom prst="star5">
            <a:avLst>
              <a:gd name="adj" fmla="val 17637"/>
              <a:gd name="hf" fmla="val 105146"/>
              <a:gd name="vf" fmla="val 110557"/>
            </a:avLst>
          </a:prstGeom>
          <a:solidFill>
            <a:srgbClr val="FEDD0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Arrow: Right 12">
            <a:extLst>
              <a:ext uri="{FF2B5EF4-FFF2-40B4-BE49-F238E27FC236}">
                <a16:creationId xmlns:a16="http://schemas.microsoft.com/office/drawing/2014/main" id="{86531B3D-92B7-20DF-B619-EEA0E71F8BB2}"/>
              </a:ext>
            </a:extLst>
          </p:cNvPr>
          <p:cNvSpPr/>
          <p:nvPr/>
        </p:nvSpPr>
        <p:spPr>
          <a:xfrm>
            <a:off x="9083714" y="5601838"/>
            <a:ext cx="1447951" cy="238769"/>
          </a:xfrm>
          <a:prstGeom prst="rightArrow">
            <a:avLst/>
          </a:prstGeom>
          <a:solidFill>
            <a:srgbClr val="FEDD0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Arrow: Right 13">
            <a:extLst>
              <a:ext uri="{FF2B5EF4-FFF2-40B4-BE49-F238E27FC236}">
                <a16:creationId xmlns:a16="http://schemas.microsoft.com/office/drawing/2014/main" id="{16DC8603-D820-3DD6-14B1-01CCAA327AF5}"/>
              </a:ext>
            </a:extLst>
          </p:cNvPr>
          <p:cNvSpPr/>
          <p:nvPr/>
        </p:nvSpPr>
        <p:spPr>
          <a:xfrm>
            <a:off x="10339671" y="6037828"/>
            <a:ext cx="2389850" cy="238769"/>
          </a:xfrm>
          <a:prstGeom prst="rightArrow">
            <a:avLst/>
          </a:prstGeom>
          <a:solidFill>
            <a:srgbClr val="FEDD0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 name="Straight Arrow Connector 4">
            <a:extLst>
              <a:ext uri="{FF2B5EF4-FFF2-40B4-BE49-F238E27FC236}">
                <a16:creationId xmlns:a16="http://schemas.microsoft.com/office/drawing/2014/main" id="{1999B3E9-DD71-34E3-C60D-8212F4D59EDA}"/>
              </a:ext>
            </a:extLst>
          </p:cNvPr>
          <p:cNvCxnSpPr/>
          <p:nvPr/>
        </p:nvCxnSpPr>
        <p:spPr>
          <a:xfrm>
            <a:off x="7429500" y="1693333"/>
            <a:ext cx="0" cy="233680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74300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5995C7FA-B499-F178-38BE-65A10BE1B110}"/>
              </a:ext>
            </a:extLst>
          </p:cNvPr>
          <p:cNvSpPr>
            <a:spLocks noGrp="1"/>
          </p:cNvSpPr>
          <p:nvPr>
            <p:ph type="title"/>
          </p:nvPr>
        </p:nvSpPr>
        <p:spPr/>
        <p:txBody>
          <a:bodyPr/>
          <a:lstStyle/>
          <a:p>
            <a:r>
              <a:rPr lang="en-US" dirty="0"/>
              <a:t>What we heard in round 1</a:t>
            </a:r>
          </a:p>
        </p:txBody>
      </p:sp>
      <p:sp>
        <p:nvSpPr>
          <p:cNvPr id="10" name="Text Placeholder 9">
            <a:extLst>
              <a:ext uri="{FF2B5EF4-FFF2-40B4-BE49-F238E27FC236}">
                <a16:creationId xmlns:a16="http://schemas.microsoft.com/office/drawing/2014/main" id="{29D7736B-0973-225E-2131-13546BFC3088}"/>
              </a:ext>
            </a:extLst>
          </p:cNvPr>
          <p:cNvSpPr>
            <a:spLocks noGrp="1"/>
          </p:cNvSpPr>
          <p:nvPr>
            <p:ph type="body" sz="quarter" idx="10"/>
          </p:nvPr>
        </p:nvSpPr>
        <p:spPr/>
        <p:txBody>
          <a:bodyPr/>
          <a:lstStyle/>
          <a:p>
            <a:endParaRPr lang="en-US"/>
          </a:p>
        </p:txBody>
      </p:sp>
    </p:spTree>
    <p:extLst>
      <p:ext uri="{BB962C8B-B14F-4D97-AF65-F5344CB8AC3E}">
        <p14:creationId xmlns:p14="http://schemas.microsoft.com/office/powerpoint/2010/main" val="20927983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B1CDEF-A734-279B-F377-9CDE5A97FCF5}"/>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A3E651F-BAAC-A08F-93D9-B73CDFA3FDEB}"/>
              </a:ext>
            </a:extLst>
          </p:cNvPr>
          <p:cNvSpPr>
            <a:spLocks noGrp="1"/>
          </p:cNvSpPr>
          <p:nvPr>
            <p:ph idx="1"/>
          </p:nvPr>
        </p:nvSpPr>
        <p:spPr/>
        <p:txBody>
          <a:bodyPr>
            <a:normAutofit/>
          </a:bodyPr>
          <a:lstStyle/>
          <a:p>
            <a:r>
              <a:rPr lang="en-US" dirty="0"/>
              <a:t>Goals:</a:t>
            </a:r>
          </a:p>
          <a:p>
            <a:pPr lvl="1"/>
            <a:r>
              <a:rPr lang="en-US" dirty="0"/>
              <a:t>Share existing conditions analysis </a:t>
            </a:r>
          </a:p>
          <a:p>
            <a:pPr lvl="1"/>
            <a:r>
              <a:rPr lang="en-US" dirty="0"/>
              <a:t>Define community priorities and values</a:t>
            </a:r>
          </a:p>
          <a:p>
            <a:pPr lvl="1"/>
            <a:r>
              <a:rPr lang="en-US" dirty="0"/>
              <a:t>Identify key trail connections and potential opportunities for ramps/trailheads</a:t>
            </a:r>
          </a:p>
          <a:p>
            <a:pPr lvl="1"/>
            <a:r>
              <a:rPr lang="en-US" dirty="0"/>
              <a:t>Raise project awareness and offer education</a:t>
            </a:r>
          </a:p>
        </p:txBody>
      </p:sp>
      <p:sp>
        <p:nvSpPr>
          <p:cNvPr id="3" name="Footer Placeholder 2">
            <a:extLst>
              <a:ext uri="{FF2B5EF4-FFF2-40B4-BE49-F238E27FC236}">
                <a16:creationId xmlns:a16="http://schemas.microsoft.com/office/drawing/2014/main" id="{AD855BC2-3989-D00A-A237-D1207D93A74B}"/>
              </a:ext>
            </a:extLst>
          </p:cNvPr>
          <p:cNvSpPr>
            <a:spLocks noGrp="1"/>
          </p:cNvSpPr>
          <p:nvPr>
            <p:ph type="ftr" sz="quarter" idx="3"/>
          </p:nvPr>
        </p:nvSpPr>
        <p:spPr/>
        <p:txBody>
          <a:bodyPr/>
          <a:lstStyle/>
          <a:p>
            <a:r>
              <a:rPr lang="en-US"/>
              <a:t>Round 2 Stakeholder Meetings</a:t>
            </a:r>
            <a:endParaRPr lang="en-US" dirty="0">
              <a:latin typeface="Univers Condensed Light" panose="020B0306020202040204" pitchFamily="34" charset="0"/>
            </a:endParaRPr>
          </a:p>
        </p:txBody>
      </p:sp>
      <p:sp>
        <p:nvSpPr>
          <p:cNvPr id="4" name="Slide Number Placeholder 3">
            <a:extLst>
              <a:ext uri="{FF2B5EF4-FFF2-40B4-BE49-F238E27FC236}">
                <a16:creationId xmlns:a16="http://schemas.microsoft.com/office/drawing/2014/main" id="{C5AE2DD8-0801-2169-0118-BC42081F89F9}"/>
              </a:ext>
            </a:extLst>
          </p:cNvPr>
          <p:cNvSpPr>
            <a:spLocks noGrp="1"/>
          </p:cNvSpPr>
          <p:nvPr>
            <p:ph type="sldNum" sz="quarter" idx="4"/>
          </p:nvPr>
        </p:nvSpPr>
        <p:spPr/>
        <p:txBody>
          <a:bodyPr/>
          <a:lstStyle/>
          <a:p>
            <a:fld id="{F4164499-FEF6-44A9-88E0-C31C32BD1C97}" type="slidenum">
              <a:rPr lang="en-US" smtClean="0">
                <a:latin typeface="Univers Condensed Light" panose="020B0306020202040204" pitchFamily="34" charset="0"/>
              </a:rPr>
              <a:pPr/>
              <a:t>13</a:t>
            </a:fld>
            <a:r>
              <a:rPr lang="en-US"/>
              <a:t>	</a:t>
            </a:r>
            <a:endParaRPr lang="en-US" b="1" dirty="0"/>
          </a:p>
        </p:txBody>
      </p:sp>
      <p:sp>
        <p:nvSpPr>
          <p:cNvPr id="5" name="Text Placeholder 4">
            <a:extLst>
              <a:ext uri="{FF2B5EF4-FFF2-40B4-BE49-F238E27FC236}">
                <a16:creationId xmlns:a16="http://schemas.microsoft.com/office/drawing/2014/main" id="{75FFACEA-A27A-FD9A-7F5B-8EF5F6D18E73}"/>
              </a:ext>
            </a:extLst>
          </p:cNvPr>
          <p:cNvSpPr>
            <a:spLocks noGrp="1"/>
          </p:cNvSpPr>
          <p:nvPr>
            <p:ph type="body" sz="quarter" idx="13"/>
          </p:nvPr>
        </p:nvSpPr>
        <p:spPr>
          <a:xfrm>
            <a:off x="5029200" y="2057400"/>
            <a:ext cx="4401879" cy="5465763"/>
          </a:xfrm>
        </p:spPr>
        <p:txBody>
          <a:bodyPr/>
          <a:lstStyle/>
          <a:p>
            <a:r>
              <a:rPr lang="en-US" dirty="0"/>
              <a:t>Engagement Activities:</a:t>
            </a:r>
          </a:p>
          <a:p>
            <a:pPr lvl="1"/>
            <a:r>
              <a:rPr lang="en-US" dirty="0"/>
              <a:t>Advisory committee meetings (2/4)</a:t>
            </a:r>
          </a:p>
          <a:p>
            <a:pPr lvl="1"/>
            <a:r>
              <a:rPr lang="en-US" dirty="0"/>
              <a:t>Stakeholder meetings (2/4, 2/12)</a:t>
            </a:r>
          </a:p>
          <a:p>
            <a:pPr lvl="1"/>
            <a:r>
              <a:rPr lang="en-US" dirty="0"/>
              <a:t>30</a:t>
            </a:r>
            <a:r>
              <a:rPr lang="en-US" baseline="30000" dirty="0"/>
              <a:t>th</a:t>
            </a:r>
            <a:r>
              <a:rPr lang="en-US" dirty="0"/>
              <a:t> Street Corridor Development Task Force (2/4)</a:t>
            </a:r>
          </a:p>
          <a:p>
            <a:pPr lvl="1"/>
            <a:r>
              <a:rPr lang="en-US" dirty="0"/>
              <a:t>(1) Public meeting (2/25)</a:t>
            </a:r>
          </a:p>
          <a:p>
            <a:pPr lvl="1"/>
            <a:r>
              <a:rPr lang="en-US" dirty="0"/>
              <a:t>Online web content</a:t>
            </a:r>
          </a:p>
          <a:p>
            <a:pPr lvl="1"/>
            <a:r>
              <a:rPr lang="en-US" dirty="0"/>
              <a:t>Online survey and interactive map</a:t>
            </a:r>
          </a:p>
          <a:p>
            <a:endParaRPr lang="en-US" dirty="0"/>
          </a:p>
        </p:txBody>
      </p:sp>
      <p:sp>
        <p:nvSpPr>
          <p:cNvPr id="7" name="Title 6">
            <a:extLst>
              <a:ext uri="{FF2B5EF4-FFF2-40B4-BE49-F238E27FC236}">
                <a16:creationId xmlns:a16="http://schemas.microsoft.com/office/drawing/2014/main" id="{B68BD2CC-1EB0-C962-8EE0-AC9B2F256EB2}"/>
              </a:ext>
            </a:extLst>
          </p:cNvPr>
          <p:cNvSpPr>
            <a:spLocks noGrp="1"/>
          </p:cNvSpPr>
          <p:nvPr>
            <p:ph type="title"/>
          </p:nvPr>
        </p:nvSpPr>
        <p:spPr/>
        <p:txBody>
          <a:bodyPr/>
          <a:lstStyle/>
          <a:p>
            <a:r>
              <a:rPr lang="en-US" dirty="0"/>
              <a:t>Recap: Round 1 engagement</a:t>
            </a:r>
          </a:p>
        </p:txBody>
      </p:sp>
      <p:sp>
        <p:nvSpPr>
          <p:cNvPr id="8" name="Text Placeholder 7">
            <a:extLst>
              <a:ext uri="{FF2B5EF4-FFF2-40B4-BE49-F238E27FC236}">
                <a16:creationId xmlns:a16="http://schemas.microsoft.com/office/drawing/2014/main" id="{B22B87C3-C144-C65B-C80A-37844B5003F9}"/>
              </a:ext>
            </a:extLst>
          </p:cNvPr>
          <p:cNvSpPr>
            <a:spLocks noGrp="1"/>
          </p:cNvSpPr>
          <p:nvPr>
            <p:ph type="body" sz="quarter" idx="10"/>
          </p:nvPr>
        </p:nvSpPr>
        <p:spPr/>
        <p:txBody>
          <a:bodyPr/>
          <a:lstStyle/>
          <a:p>
            <a:r>
              <a:rPr lang="en-US" dirty="0"/>
              <a:t>Feb. 4 – Mar. 6, 2026</a:t>
            </a:r>
          </a:p>
        </p:txBody>
      </p:sp>
      <p:pic>
        <p:nvPicPr>
          <p:cNvPr id="9" name="Picture 8">
            <a:extLst>
              <a:ext uri="{FF2B5EF4-FFF2-40B4-BE49-F238E27FC236}">
                <a16:creationId xmlns:a16="http://schemas.microsoft.com/office/drawing/2014/main" id="{908B46E5-2D46-B9A5-AAA4-A5ED13C4F39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28791" y="2149451"/>
            <a:ext cx="4901609" cy="3676207"/>
          </a:xfrm>
          <a:prstGeom prst="rect">
            <a:avLst/>
          </a:prstGeom>
        </p:spPr>
      </p:pic>
    </p:spTree>
    <p:extLst>
      <p:ext uri="{BB962C8B-B14F-4D97-AF65-F5344CB8AC3E}">
        <p14:creationId xmlns:p14="http://schemas.microsoft.com/office/powerpoint/2010/main" val="40094228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E2EBC-6012-5F85-DBE3-F404910F56BB}"/>
              </a:ext>
            </a:extLst>
          </p:cNvPr>
          <p:cNvSpPr>
            <a:spLocks noGrp="1"/>
          </p:cNvSpPr>
          <p:nvPr>
            <p:ph type="title"/>
          </p:nvPr>
        </p:nvSpPr>
        <p:spPr/>
        <p:txBody>
          <a:bodyPr/>
          <a:lstStyle/>
          <a:p>
            <a:r>
              <a:rPr lang="en-US" dirty="0"/>
              <a:t>Round 1 by the numbers</a:t>
            </a:r>
          </a:p>
        </p:txBody>
      </p:sp>
      <p:sp>
        <p:nvSpPr>
          <p:cNvPr id="3" name="Footer Placeholder 2">
            <a:extLst>
              <a:ext uri="{FF2B5EF4-FFF2-40B4-BE49-F238E27FC236}">
                <a16:creationId xmlns:a16="http://schemas.microsoft.com/office/drawing/2014/main" id="{B1265563-E917-11DB-DB6A-F8E05511E784}"/>
              </a:ext>
            </a:extLst>
          </p:cNvPr>
          <p:cNvSpPr>
            <a:spLocks noGrp="1"/>
          </p:cNvSpPr>
          <p:nvPr>
            <p:ph type="ftr" sz="quarter" idx="3"/>
          </p:nvPr>
        </p:nvSpPr>
        <p:spPr/>
        <p:txBody>
          <a:bodyPr/>
          <a:lstStyle/>
          <a:p>
            <a:r>
              <a:rPr lang="en-US"/>
              <a:t>Round 2 Stakeholder Meetings</a:t>
            </a:r>
            <a:endParaRPr lang="en-US" dirty="0"/>
          </a:p>
        </p:txBody>
      </p:sp>
      <p:sp>
        <p:nvSpPr>
          <p:cNvPr id="4" name="Slide Number Placeholder 3">
            <a:extLst>
              <a:ext uri="{FF2B5EF4-FFF2-40B4-BE49-F238E27FC236}">
                <a16:creationId xmlns:a16="http://schemas.microsoft.com/office/drawing/2014/main" id="{E6E2A4B1-7B82-F6B2-9A81-3E2A4019B820}"/>
              </a:ext>
            </a:extLst>
          </p:cNvPr>
          <p:cNvSpPr>
            <a:spLocks noGrp="1"/>
          </p:cNvSpPr>
          <p:nvPr>
            <p:ph type="sldNum" sz="quarter" idx="4"/>
          </p:nvPr>
        </p:nvSpPr>
        <p:spPr/>
        <p:txBody>
          <a:bodyPr/>
          <a:lstStyle/>
          <a:p>
            <a:fld id="{514752F4-EDD2-47D8-87E6-E31AFEC1386A}" type="slidenum">
              <a:rPr lang="en-US" smtClean="0">
                <a:latin typeface="Univers Condensed Light" panose="020B0306020202040204" pitchFamily="34" charset="0"/>
              </a:rPr>
              <a:pPr/>
              <a:t>14</a:t>
            </a:fld>
            <a:r>
              <a:rPr lang="en-US"/>
              <a:t>	</a:t>
            </a:r>
            <a:endParaRPr lang="en-US" b="1" dirty="0"/>
          </a:p>
        </p:txBody>
      </p:sp>
      <p:pic>
        <p:nvPicPr>
          <p:cNvPr id="7" name="Picture 6">
            <a:extLst>
              <a:ext uri="{FF2B5EF4-FFF2-40B4-BE49-F238E27FC236}">
                <a16:creationId xmlns:a16="http://schemas.microsoft.com/office/drawing/2014/main" id="{D79086ED-6B9C-2797-AE5A-26319B74CD58}"/>
              </a:ext>
            </a:extLst>
          </p:cNvPr>
          <p:cNvPicPr>
            <a:picLocks noChangeAspect="1"/>
          </p:cNvPicPr>
          <p:nvPr/>
        </p:nvPicPr>
        <p:blipFill>
          <a:blip r:embed="rId2">
            <a:extLst>
              <a:ext uri="{28A0092B-C50C-407E-A947-70E740481C1C}">
                <a14:useLocalDpi xmlns:a14="http://schemas.microsoft.com/office/drawing/2010/main" val="0"/>
              </a:ext>
            </a:extLst>
          </a:blip>
          <a:srcRect l="6829" t="21485"/>
          <a:stretch>
            <a:fillRect/>
          </a:stretch>
        </p:blipFill>
        <p:spPr>
          <a:xfrm>
            <a:off x="4300870" y="1485911"/>
            <a:ext cx="5396023" cy="3410446"/>
          </a:xfrm>
          <a:prstGeom prst="rect">
            <a:avLst/>
          </a:prstGeom>
        </p:spPr>
      </p:pic>
      <p:pic>
        <p:nvPicPr>
          <p:cNvPr id="9" name="Picture 8">
            <a:extLst>
              <a:ext uri="{FF2B5EF4-FFF2-40B4-BE49-F238E27FC236}">
                <a16:creationId xmlns:a16="http://schemas.microsoft.com/office/drawing/2014/main" id="{27C624DA-D26D-679A-2FA8-8010A2AB9E2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84972" y="4253096"/>
            <a:ext cx="2474728" cy="3299637"/>
          </a:xfrm>
          <a:prstGeom prst="rect">
            <a:avLst/>
          </a:prstGeom>
        </p:spPr>
      </p:pic>
      <p:pic>
        <p:nvPicPr>
          <p:cNvPr id="11" name="Picture 10">
            <a:extLst>
              <a:ext uri="{FF2B5EF4-FFF2-40B4-BE49-F238E27FC236}">
                <a16:creationId xmlns:a16="http://schemas.microsoft.com/office/drawing/2014/main" id="{C84B6F21-8F15-106D-E3AF-A77014E69957}"/>
              </a:ext>
            </a:extLst>
          </p:cNvPr>
          <p:cNvPicPr>
            <a:picLocks noChangeAspect="1"/>
          </p:cNvPicPr>
          <p:nvPr/>
        </p:nvPicPr>
        <p:blipFill>
          <a:blip r:embed="rId4">
            <a:extLst>
              <a:ext uri="{28A0092B-C50C-407E-A947-70E740481C1C}">
                <a14:useLocalDpi xmlns:a14="http://schemas.microsoft.com/office/drawing/2010/main" val="0"/>
              </a:ext>
            </a:extLst>
          </a:blip>
          <a:srcRect l="7582" t="27792" b="3208"/>
          <a:stretch>
            <a:fillRect/>
          </a:stretch>
        </p:blipFill>
        <p:spPr>
          <a:xfrm>
            <a:off x="1" y="1485911"/>
            <a:ext cx="4148025" cy="4129219"/>
          </a:xfrm>
          <a:prstGeom prst="rect">
            <a:avLst/>
          </a:prstGeom>
        </p:spPr>
      </p:pic>
      <p:sp>
        <p:nvSpPr>
          <p:cNvPr id="12" name="TextBox 11">
            <a:extLst>
              <a:ext uri="{FF2B5EF4-FFF2-40B4-BE49-F238E27FC236}">
                <a16:creationId xmlns:a16="http://schemas.microsoft.com/office/drawing/2014/main" id="{3C078805-7B1C-6A4F-F99E-E69CC2849E9E}"/>
              </a:ext>
            </a:extLst>
          </p:cNvPr>
          <p:cNvSpPr txBox="1"/>
          <p:nvPr/>
        </p:nvSpPr>
        <p:spPr>
          <a:xfrm>
            <a:off x="9849737" y="2566457"/>
            <a:ext cx="4376626" cy="523220"/>
          </a:xfrm>
          <a:prstGeom prst="rect">
            <a:avLst/>
          </a:prstGeom>
          <a:noFill/>
        </p:spPr>
        <p:txBody>
          <a:bodyPr wrap="square" rtlCol="0">
            <a:spAutoFit/>
          </a:bodyPr>
          <a:lstStyle/>
          <a:p>
            <a:pPr algn="ctr"/>
            <a:r>
              <a:rPr lang="en-US" sz="2800" dirty="0"/>
              <a:t>Public meeting attendees</a:t>
            </a:r>
          </a:p>
        </p:txBody>
      </p:sp>
      <p:sp>
        <p:nvSpPr>
          <p:cNvPr id="14" name="Text Placeholder 13">
            <a:extLst>
              <a:ext uri="{FF2B5EF4-FFF2-40B4-BE49-F238E27FC236}">
                <a16:creationId xmlns:a16="http://schemas.microsoft.com/office/drawing/2014/main" id="{1D1FB26E-92CB-664B-9CEA-E85B2135FD8B}"/>
              </a:ext>
            </a:extLst>
          </p:cNvPr>
          <p:cNvSpPr>
            <a:spLocks noGrp="1"/>
          </p:cNvSpPr>
          <p:nvPr>
            <p:ph type="body" sz="quarter" idx="10"/>
          </p:nvPr>
        </p:nvSpPr>
        <p:spPr/>
        <p:txBody>
          <a:bodyPr/>
          <a:lstStyle/>
          <a:p>
            <a:endParaRPr lang="en-US"/>
          </a:p>
        </p:txBody>
      </p:sp>
      <p:sp>
        <p:nvSpPr>
          <p:cNvPr id="16" name="TextBox 15">
            <a:extLst>
              <a:ext uri="{FF2B5EF4-FFF2-40B4-BE49-F238E27FC236}">
                <a16:creationId xmlns:a16="http://schemas.microsoft.com/office/drawing/2014/main" id="{ACA19BA9-8D73-1FEA-17F0-6B36277330A1}"/>
              </a:ext>
            </a:extLst>
          </p:cNvPr>
          <p:cNvSpPr txBox="1"/>
          <p:nvPr/>
        </p:nvSpPr>
        <p:spPr>
          <a:xfrm>
            <a:off x="9797904" y="5773807"/>
            <a:ext cx="3971260" cy="954107"/>
          </a:xfrm>
          <a:prstGeom prst="rect">
            <a:avLst/>
          </a:prstGeom>
          <a:noFill/>
        </p:spPr>
        <p:txBody>
          <a:bodyPr wrap="square" rtlCol="0">
            <a:spAutoFit/>
          </a:bodyPr>
          <a:lstStyle/>
          <a:p>
            <a:pPr algn="ctr"/>
            <a:r>
              <a:rPr lang="en-US" sz="2800" dirty="0"/>
              <a:t>Interactive map participants</a:t>
            </a:r>
          </a:p>
        </p:txBody>
      </p:sp>
      <p:sp>
        <p:nvSpPr>
          <p:cNvPr id="17" name="TextBox 16">
            <a:extLst>
              <a:ext uri="{FF2B5EF4-FFF2-40B4-BE49-F238E27FC236}">
                <a16:creationId xmlns:a16="http://schemas.microsoft.com/office/drawing/2014/main" id="{C8173838-72BF-5A75-17B0-51C6387A0285}"/>
              </a:ext>
            </a:extLst>
          </p:cNvPr>
          <p:cNvSpPr txBox="1"/>
          <p:nvPr/>
        </p:nvSpPr>
        <p:spPr>
          <a:xfrm>
            <a:off x="9849737" y="4170132"/>
            <a:ext cx="3971260" cy="523220"/>
          </a:xfrm>
          <a:prstGeom prst="rect">
            <a:avLst/>
          </a:prstGeom>
          <a:noFill/>
        </p:spPr>
        <p:txBody>
          <a:bodyPr wrap="square" rtlCol="0">
            <a:spAutoFit/>
          </a:bodyPr>
          <a:lstStyle/>
          <a:p>
            <a:pPr algn="ctr"/>
            <a:r>
              <a:rPr lang="en-US" sz="2800" dirty="0"/>
              <a:t>Survey responses</a:t>
            </a:r>
          </a:p>
        </p:txBody>
      </p:sp>
      <p:sp>
        <p:nvSpPr>
          <p:cNvPr id="18" name="TextBox 17">
            <a:extLst>
              <a:ext uri="{FF2B5EF4-FFF2-40B4-BE49-F238E27FC236}">
                <a16:creationId xmlns:a16="http://schemas.microsoft.com/office/drawing/2014/main" id="{6265F9FF-A80B-1026-3536-CB24AE133CCE}"/>
              </a:ext>
            </a:extLst>
          </p:cNvPr>
          <p:cNvSpPr txBox="1"/>
          <p:nvPr/>
        </p:nvSpPr>
        <p:spPr>
          <a:xfrm>
            <a:off x="11414714" y="1596467"/>
            <a:ext cx="1169582" cy="1015663"/>
          </a:xfrm>
          <a:prstGeom prst="rect">
            <a:avLst/>
          </a:prstGeom>
          <a:noFill/>
        </p:spPr>
        <p:txBody>
          <a:bodyPr wrap="square" rtlCol="0">
            <a:spAutoFit/>
          </a:bodyPr>
          <a:lstStyle/>
          <a:p>
            <a:r>
              <a:rPr lang="en-US" sz="6000" b="1" dirty="0">
                <a:solidFill>
                  <a:srgbClr val="05787F"/>
                </a:solidFill>
                <a:latin typeface="+mj-lt"/>
              </a:rPr>
              <a:t>52</a:t>
            </a:r>
          </a:p>
        </p:txBody>
      </p:sp>
      <p:sp>
        <p:nvSpPr>
          <p:cNvPr id="19" name="TextBox 18">
            <a:extLst>
              <a:ext uri="{FF2B5EF4-FFF2-40B4-BE49-F238E27FC236}">
                <a16:creationId xmlns:a16="http://schemas.microsoft.com/office/drawing/2014/main" id="{2201D067-A319-77C5-C343-9188F5CE8CDC}"/>
              </a:ext>
            </a:extLst>
          </p:cNvPr>
          <p:cNvSpPr txBox="1"/>
          <p:nvPr/>
        </p:nvSpPr>
        <p:spPr>
          <a:xfrm>
            <a:off x="11250576" y="3252878"/>
            <a:ext cx="1497860" cy="1015663"/>
          </a:xfrm>
          <a:prstGeom prst="rect">
            <a:avLst/>
          </a:prstGeom>
          <a:noFill/>
        </p:spPr>
        <p:txBody>
          <a:bodyPr wrap="square" rtlCol="0">
            <a:spAutoFit/>
          </a:bodyPr>
          <a:lstStyle/>
          <a:p>
            <a:r>
              <a:rPr lang="en-US" sz="6000" b="1" dirty="0">
                <a:solidFill>
                  <a:srgbClr val="05787F"/>
                </a:solidFill>
                <a:latin typeface="+mj-lt"/>
              </a:rPr>
              <a:t>160</a:t>
            </a:r>
          </a:p>
        </p:txBody>
      </p:sp>
      <p:sp>
        <p:nvSpPr>
          <p:cNvPr id="20" name="TextBox 19">
            <a:extLst>
              <a:ext uri="{FF2B5EF4-FFF2-40B4-BE49-F238E27FC236}">
                <a16:creationId xmlns:a16="http://schemas.microsoft.com/office/drawing/2014/main" id="{D551B56E-B2F8-0D9F-CCD7-5371C6644A7E}"/>
              </a:ext>
            </a:extLst>
          </p:cNvPr>
          <p:cNvSpPr txBox="1"/>
          <p:nvPr/>
        </p:nvSpPr>
        <p:spPr>
          <a:xfrm>
            <a:off x="11250575" y="4896357"/>
            <a:ext cx="1497861" cy="1015663"/>
          </a:xfrm>
          <a:prstGeom prst="rect">
            <a:avLst/>
          </a:prstGeom>
          <a:noFill/>
        </p:spPr>
        <p:txBody>
          <a:bodyPr wrap="square" rtlCol="0">
            <a:spAutoFit/>
          </a:bodyPr>
          <a:lstStyle/>
          <a:p>
            <a:r>
              <a:rPr lang="en-US" sz="6000" b="1" dirty="0">
                <a:solidFill>
                  <a:srgbClr val="05787F"/>
                </a:solidFill>
                <a:latin typeface="+mj-lt"/>
              </a:rPr>
              <a:t>262</a:t>
            </a:r>
          </a:p>
        </p:txBody>
      </p:sp>
      <p:sp>
        <p:nvSpPr>
          <p:cNvPr id="6" name="TextBox 5">
            <a:extLst>
              <a:ext uri="{FF2B5EF4-FFF2-40B4-BE49-F238E27FC236}">
                <a16:creationId xmlns:a16="http://schemas.microsoft.com/office/drawing/2014/main" id="{05BBD86C-7D0D-C072-9646-85F30EA2C569}"/>
              </a:ext>
            </a:extLst>
          </p:cNvPr>
          <p:cNvSpPr txBox="1"/>
          <p:nvPr/>
        </p:nvSpPr>
        <p:spPr>
          <a:xfrm>
            <a:off x="7656219" y="8405059"/>
            <a:ext cx="4081347" cy="646331"/>
          </a:xfrm>
          <a:prstGeom prst="rect">
            <a:avLst/>
          </a:prstGeom>
          <a:noFill/>
        </p:spPr>
        <p:txBody>
          <a:bodyPr wrap="square" rtlCol="0">
            <a:spAutoFit/>
          </a:bodyPr>
          <a:lstStyle/>
          <a:p>
            <a:r>
              <a:rPr lang="en-US" dirty="0">
                <a:solidFill>
                  <a:srgbClr val="FF0000"/>
                </a:solidFill>
              </a:rPr>
              <a:t>262 is the total number of roll plot and interactive map location points. </a:t>
            </a:r>
          </a:p>
        </p:txBody>
      </p:sp>
      <p:sp>
        <p:nvSpPr>
          <p:cNvPr id="8" name="Rectangle 7">
            <a:extLst>
              <a:ext uri="{FF2B5EF4-FFF2-40B4-BE49-F238E27FC236}">
                <a16:creationId xmlns:a16="http://schemas.microsoft.com/office/drawing/2014/main" id="{64A22A78-11F9-3A44-7129-7BEADE51B5FB}"/>
              </a:ext>
            </a:extLst>
          </p:cNvPr>
          <p:cNvSpPr/>
          <p:nvPr/>
        </p:nvSpPr>
        <p:spPr>
          <a:xfrm>
            <a:off x="7429500" y="8405059"/>
            <a:ext cx="4308066" cy="100698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02271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Rounded Corners 16">
            <a:extLst>
              <a:ext uri="{FF2B5EF4-FFF2-40B4-BE49-F238E27FC236}">
                <a16:creationId xmlns:a16="http://schemas.microsoft.com/office/drawing/2014/main" id="{49285342-CD8E-4158-316A-BF656AD685D7}"/>
              </a:ext>
            </a:extLst>
          </p:cNvPr>
          <p:cNvSpPr/>
          <p:nvPr/>
        </p:nvSpPr>
        <p:spPr>
          <a:xfrm>
            <a:off x="9753600" y="3310467"/>
            <a:ext cx="4648200" cy="1549400"/>
          </a:xfrm>
          <a:prstGeom prst="roundRect">
            <a:avLst/>
          </a:prstGeom>
          <a:solidFill>
            <a:srgbClr val="00616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Rounded Corners 14">
            <a:extLst>
              <a:ext uri="{FF2B5EF4-FFF2-40B4-BE49-F238E27FC236}">
                <a16:creationId xmlns:a16="http://schemas.microsoft.com/office/drawing/2014/main" id="{19CF30C2-AFCE-115F-B283-2FE72FC0253B}"/>
              </a:ext>
            </a:extLst>
          </p:cNvPr>
          <p:cNvSpPr/>
          <p:nvPr/>
        </p:nvSpPr>
        <p:spPr>
          <a:xfrm>
            <a:off x="4953000" y="3310467"/>
            <a:ext cx="4648200" cy="1549400"/>
          </a:xfrm>
          <a:prstGeom prst="roundRect">
            <a:avLst/>
          </a:prstGeom>
          <a:solidFill>
            <a:srgbClr val="80BB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Rounded Corners 12">
            <a:extLst>
              <a:ext uri="{FF2B5EF4-FFF2-40B4-BE49-F238E27FC236}">
                <a16:creationId xmlns:a16="http://schemas.microsoft.com/office/drawing/2014/main" id="{9A39AFAB-1B93-A97A-9B90-E38983849561}"/>
              </a:ext>
            </a:extLst>
          </p:cNvPr>
          <p:cNvSpPr/>
          <p:nvPr/>
        </p:nvSpPr>
        <p:spPr>
          <a:xfrm>
            <a:off x="152400" y="3310467"/>
            <a:ext cx="4648200" cy="1549400"/>
          </a:xfrm>
          <a:prstGeom prst="roundRect">
            <a:avLst/>
          </a:prstGeom>
          <a:solidFill>
            <a:srgbClr val="FEDD0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A5367962-6AA9-E36D-5F27-E74AD7EDD769}"/>
              </a:ext>
            </a:extLst>
          </p:cNvPr>
          <p:cNvSpPr>
            <a:spLocks noGrp="1"/>
          </p:cNvSpPr>
          <p:nvPr>
            <p:ph idx="1"/>
          </p:nvPr>
        </p:nvSpPr>
        <p:spPr>
          <a:xfrm>
            <a:off x="228600" y="3547532"/>
            <a:ext cx="4572000" cy="939801"/>
          </a:xfrm>
        </p:spPr>
        <p:txBody>
          <a:bodyPr>
            <a:noAutofit/>
          </a:bodyPr>
          <a:lstStyle/>
          <a:p>
            <a:pPr marL="0" indent="0" algn="ctr">
              <a:buNone/>
            </a:pPr>
            <a:r>
              <a:rPr lang="en-US" sz="3200" dirty="0"/>
              <a:t>How can a new trail in the corridor serve the community?</a:t>
            </a:r>
          </a:p>
        </p:txBody>
      </p:sp>
      <p:sp>
        <p:nvSpPr>
          <p:cNvPr id="3" name="Footer Placeholder 2">
            <a:extLst>
              <a:ext uri="{FF2B5EF4-FFF2-40B4-BE49-F238E27FC236}">
                <a16:creationId xmlns:a16="http://schemas.microsoft.com/office/drawing/2014/main" id="{A4884D72-C512-0C5E-139A-A15DED8737B8}"/>
              </a:ext>
            </a:extLst>
          </p:cNvPr>
          <p:cNvSpPr>
            <a:spLocks noGrp="1"/>
          </p:cNvSpPr>
          <p:nvPr>
            <p:ph type="ftr" sz="quarter" idx="3"/>
          </p:nvPr>
        </p:nvSpPr>
        <p:spPr/>
        <p:txBody>
          <a:bodyPr/>
          <a:lstStyle/>
          <a:p>
            <a:r>
              <a:rPr lang="en-US"/>
              <a:t>Round 2 Stakeholder Meetings</a:t>
            </a:r>
            <a:endParaRPr lang="en-US" dirty="0">
              <a:latin typeface="Univers Condensed Light" panose="020B0306020202040204" pitchFamily="34" charset="0"/>
            </a:endParaRPr>
          </a:p>
        </p:txBody>
      </p:sp>
      <p:sp>
        <p:nvSpPr>
          <p:cNvPr id="4" name="Slide Number Placeholder 3">
            <a:extLst>
              <a:ext uri="{FF2B5EF4-FFF2-40B4-BE49-F238E27FC236}">
                <a16:creationId xmlns:a16="http://schemas.microsoft.com/office/drawing/2014/main" id="{8678C4D0-CB7D-BFB9-1E7A-F2DE165CEE79}"/>
              </a:ext>
            </a:extLst>
          </p:cNvPr>
          <p:cNvSpPr>
            <a:spLocks noGrp="1"/>
          </p:cNvSpPr>
          <p:nvPr>
            <p:ph type="sldNum" sz="quarter" idx="4"/>
          </p:nvPr>
        </p:nvSpPr>
        <p:spPr/>
        <p:txBody>
          <a:bodyPr/>
          <a:lstStyle/>
          <a:p>
            <a:fld id="{F4164499-FEF6-44A9-88E0-C31C32BD1C97}" type="slidenum">
              <a:rPr lang="en-US" smtClean="0">
                <a:latin typeface="Univers Condensed Light" panose="020B0306020202040204" pitchFamily="34" charset="0"/>
              </a:rPr>
              <a:pPr/>
              <a:t>15</a:t>
            </a:fld>
            <a:r>
              <a:rPr lang="en-US"/>
              <a:t>	</a:t>
            </a:r>
            <a:endParaRPr lang="en-US" b="1" dirty="0"/>
          </a:p>
        </p:txBody>
      </p:sp>
      <p:sp>
        <p:nvSpPr>
          <p:cNvPr id="5" name="Text Placeholder 4">
            <a:extLst>
              <a:ext uri="{FF2B5EF4-FFF2-40B4-BE49-F238E27FC236}">
                <a16:creationId xmlns:a16="http://schemas.microsoft.com/office/drawing/2014/main" id="{0CEEBB73-1AD9-8538-1E7C-E51847AF7F4E}"/>
              </a:ext>
            </a:extLst>
          </p:cNvPr>
          <p:cNvSpPr>
            <a:spLocks noGrp="1"/>
          </p:cNvSpPr>
          <p:nvPr>
            <p:ph type="body" sz="quarter" idx="13"/>
          </p:nvPr>
        </p:nvSpPr>
        <p:spPr>
          <a:xfrm>
            <a:off x="5029200" y="3793067"/>
            <a:ext cx="4572000" cy="694266"/>
          </a:xfrm>
        </p:spPr>
        <p:txBody>
          <a:bodyPr>
            <a:noAutofit/>
          </a:bodyPr>
          <a:lstStyle/>
          <a:p>
            <a:pPr marL="0" indent="0" algn="ctr">
              <a:buNone/>
            </a:pPr>
            <a:r>
              <a:rPr lang="en-US" sz="3200" dirty="0"/>
              <a:t>How would you use the trail?</a:t>
            </a:r>
          </a:p>
        </p:txBody>
      </p:sp>
      <p:sp>
        <p:nvSpPr>
          <p:cNvPr id="6" name="Text Placeholder 5">
            <a:extLst>
              <a:ext uri="{FF2B5EF4-FFF2-40B4-BE49-F238E27FC236}">
                <a16:creationId xmlns:a16="http://schemas.microsoft.com/office/drawing/2014/main" id="{612407D2-954D-E1AA-EA8A-AB3A03916B72}"/>
              </a:ext>
            </a:extLst>
          </p:cNvPr>
          <p:cNvSpPr>
            <a:spLocks noGrp="1"/>
          </p:cNvSpPr>
          <p:nvPr>
            <p:ph type="body" sz="quarter" idx="14"/>
          </p:nvPr>
        </p:nvSpPr>
        <p:spPr>
          <a:xfrm>
            <a:off x="9829800" y="3878265"/>
            <a:ext cx="4572000" cy="762000"/>
          </a:xfrm>
        </p:spPr>
        <p:txBody>
          <a:bodyPr>
            <a:normAutofit fontScale="92500"/>
          </a:bodyPr>
          <a:lstStyle/>
          <a:p>
            <a:pPr marL="0" indent="0" algn="ctr">
              <a:buNone/>
            </a:pPr>
            <a:r>
              <a:rPr lang="en-US" sz="3200" dirty="0">
                <a:solidFill>
                  <a:schemeClr val="bg1"/>
                </a:solidFill>
              </a:rPr>
              <a:t>Where would the trail take you?</a:t>
            </a:r>
          </a:p>
        </p:txBody>
      </p:sp>
      <p:sp>
        <p:nvSpPr>
          <p:cNvPr id="7" name="Title 6">
            <a:extLst>
              <a:ext uri="{FF2B5EF4-FFF2-40B4-BE49-F238E27FC236}">
                <a16:creationId xmlns:a16="http://schemas.microsoft.com/office/drawing/2014/main" id="{17EF758F-4867-9A4E-0ACD-612EA178CFBD}"/>
              </a:ext>
            </a:extLst>
          </p:cNvPr>
          <p:cNvSpPr>
            <a:spLocks noGrp="1"/>
          </p:cNvSpPr>
          <p:nvPr>
            <p:ph type="title"/>
          </p:nvPr>
        </p:nvSpPr>
        <p:spPr/>
        <p:txBody>
          <a:bodyPr/>
          <a:lstStyle/>
          <a:p>
            <a:r>
              <a:rPr lang="en-US" dirty="0"/>
              <a:t>Envisioning a future trail</a:t>
            </a:r>
          </a:p>
        </p:txBody>
      </p:sp>
      <p:sp>
        <p:nvSpPr>
          <p:cNvPr id="8" name="Text Placeholder 7">
            <a:extLst>
              <a:ext uri="{FF2B5EF4-FFF2-40B4-BE49-F238E27FC236}">
                <a16:creationId xmlns:a16="http://schemas.microsoft.com/office/drawing/2014/main" id="{20FA1BD7-DDE7-9048-E10F-7F6FE65352D0}"/>
              </a:ext>
            </a:extLst>
          </p:cNvPr>
          <p:cNvSpPr>
            <a:spLocks noGrp="1"/>
          </p:cNvSpPr>
          <p:nvPr>
            <p:ph type="body" sz="quarter" idx="10"/>
          </p:nvPr>
        </p:nvSpPr>
        <p:spPr/>
        <p:txBody>
          <a:bodyPr/>
          <a:lstStyle/>
          <a:p>
            <a:r>
              <a:rPr lang="en-US" dirty="0"/>
              <a:t>Round 1 Survey Questions</a:t>
            </a:r>
          </a:p>
        </p:txBody>
      </p:sp>
    </p:spTree>
    <p:extLst>
      <p:ext uri="{BB962C8B-B14F-4D97-AF65-F5344CB8AC3E}">
        <p14:creationId xmlns:p14="http://schemas.microsoft.com/office/powerpoint/2010/main" val="32451254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147790A4-8D23-2337-9482-A42FA9CBD80C}"/>
              </a:ext>
            </a:extLst>
          </p:cNvPr>
          <p:cNvSpPr/>
          <p:nvPr/>
        </p:nvSpPr>
        <p:spPr>
          <a:xfrm>
            <a:off x="7581900" y="3988331"/>
            <a:ext cx="4648200" cy="1549400"/>
          </a:xfrm>
          <a:prstGeom prst="roundRect">
            <a:avLst/>
          </a:prstGeom>
          <a:solidFill>
            <a:srgbClr val="00616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545C5452-4EA3-49BE-574C-B0DABF80EF90}"/>
              </a:ext>
            </a:extLst>
          </p:cNvPr>
          <p:cNvSpPr/>
          <p:nvPr/>
        </p:nvSpPr>
        <p:spPr>
          <a:xfrm>
            <a:off x="12486988" y="4385977"/>
            <a:ext cx="682866" cy="662607"/>
          </a:xfrm>
          <a:prstGeom prst="ellipse">
            <a:avLst/>
          </a:prstGeom>
          <a:solidFill>
            <a:srgbClr val="05787F"/>
          </a:solidFill>
          <a:ln>
            <a:noFill/>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US" dirty="0"/>
          </a:p>
        </p:txBody>
      </p:sp>
      <p:sp>
        <p:nvSpPr>
          <p:cNvPr id="15" name="Rectangle: Rounded Corners 14">
            <a:extLst>
              <a:ext uri="{FF2B5EF4-FFF2-40B4-BE49-F238E27FC236}">
                <a16:creationId xmlns:a16="http://schemas.microsoft.com/office/drawing/2014/main" id="{58807D91-D718-F770-1E11-CA1928E773DB}"/>
              </a:ext>
            </a:extLst>
          </p:cNvPr>
          <p:cNvSpPr/>
          <p:nvPr/>
        </p:nvSpPr>
        <p:spPr>
          <a:xfrm>
            <a:off x="2781300" y="3988331"/>
            <a:ext cx="4648200" cy="1549400"/>
          </a:xfrm>
          <a:prstGeom prst="roundRect">
            <a:avLst/>
          </a:prstGeom>
          <a:solidFill>
            <a:srgbClr val="FFF9D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Rounded Corners 10">
            <a:extLst>
              <a:ext uri="{FF2B5EF4-FFF2-40B4-BE49-F238E27FC236}">
                <a16:creationId xmlns:a16="http://schemas.microsoft.com/office/drawing/2014/main" id="{724A36B1-2EE0-5108-1B83-D0EA2ABBEE4B}"/>
              </a:ext>
            </a:extLst>
          </p:cNvPr>
          <p:cNvSpPr/>
          <p:nvPr/>
        </p:nvSpPr>
        <p:spPr>
          <a:xfrm>
            <a:off x="2781300" y="2328865"/>
            <a:ext cx="4648200" cy="1549400"/>
          </a:xfrm>
          <a:prstGeom prst="roundRect">
            <a:avLst/>
          </a:prstGeom>
          <a:solidFill>
            <a:srgbClr val="FEDD0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EA08FC8C-84D3-06D6-BB60-89FC08E50305}"/>
              </a:ext>
            </a:extLst>
          </p:cNvPr>
          <p:cNvSpPr/>
          <p:nvPr/>
        </p:nvSpPr>
        <p:spPr>
          <a:xfrm>
            <a:off x="1671182" y="2825427"/>
            <a:ext cx="860190" cy="834670"/>
          </a:xfrm>
          <a:prstGeom prst="ellipse">
            <a:avLst/>
          </a:prstGeom>
          <a:solidFill>
            <a:srgbClr val="05787F"/>
          </a:solidFill>
          <a:ln>
            <a:noFill/>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US" dirty="0"/>
          </a:p>
        </p:txBody>
      </p:sp>
      <p:sp>
        <p:nvSpPr>
          <p:cNvPr id="10" name="Rectangle: Rounded Corners 9">
            <a:extLst>
              <a:ext uri="{FF2B5EF4-FFF2-40B4-BE49-F238E27FC236}">
                <a16:creationId xmlns:a16="http://schemas.microsoft.com/office/drawing/2014/main" id="{F9F92F8E-C6BF-E23C-0157-B9A8F13DC387}"/>
              </a:ext>
            </a:extLst>
          </p:cNvPr>
          <p:cNvSpPr/>
          <p:nvPr/>
        </p:nvSpPr>
        <p:spPr>
          <a:xfrm>
            <a:off x="7581900" y="2328865"/>
            <a:ext cx="4648200" cy="1549400"/>
          </a:xfrm>
          <a:prstGeom prst="roundRect">
            <a:avLst/>
          </a:prstGeom>
          <a:solidFill>
            <a:srgbClr val="80BB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538A4490-AA72-D1F6-6197-D9A35CDB0E2F}"/>
              </a:ext>
            </a:extLst>
          </p:cNvPr>
          <p:cNvSpPr/>
          <p:nvPr/>
        </p:nvSpPr>
        <p:spPr>
          <a:xfrm>
            <a:off x="12426325" y="2543392"/>
            <a:ext cx="1038130" cy="1007332"/>
          </a:xfrm>
          <a:prstGeom prst="ellipse">
            <a:avLst/>
          </a:prstGeom>
          <a:solidFill>
            <a:srgbClr val="05787F"/>
          </a:solidFill>
          <a:ln>
            <a:noFill/>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US" dirty="0"/>
          </a:p>
        </p:txBody>
      </p:sp>
      <p:sp>
        <p:nvSpPr>
          <p:cNvPr id="3" name="Footer Placeholder 2">
            <a:extLst>
              <a:ext uri="{FF2B5EF4-FFF2-40B4-BE49-F238E27FC236}">
                <a16:creationId xmlns:a16="http://schemas.microsoft.com/office/drawing/2014/main" id="{E866ACFB-376D-F8B3-B2C0-5F39BE0AC716}"/>
              </a:ext>
            </a:extLst>
          </p:cNvPr>
          <p:cNvSpPr>
            <a:spLocks noGrp="1"/>
          </p:cNvSpPr>
          <p:nvPr>
            <p:ph type="ftr" sz="quarter" idx="3"/>
          </p:nvPr>
        </p:nvSpPr>
        <p:spPr/>
        <p:txBody>
          <a:bodyPr/>
          <a:lstStyle/>
          <a:p>
            <a:r>
              <a:rPr lang="en-US"/>
              <a:t>Round 2 Stakeholder Meetings</a:t>
            </a:r>
            <a:endParaRPr lang="en-US" dirty="0">
              <a:latin typeface="Univers Condensed Light" panose="020B0306020202040204" pitchFamily="34" charset="0"/>
            </a:endParaRPr>
          </a:p>
        </p:txBody>
      </p:sp>
      <p:sp>
        <p:nvSpPr>
          <p:cNvPr id="4" name="Slide Number Placeholder 3">
            <a:extLst>
              <a:ext uri="{FF2B5EF4-FFF2-40B4-BE49-F238E27FC236}">
                <a16:creationId xmlns:a16="http://schemas.microsoft.com/office/drawing/2014/main" id="{E949B92C-340E-52D0-DA27-5DD4224A9E49}"/>
              </a:ext>
            </a:extLst>
          </p:cNvPr>
          <p:cNvSpPr>
            <a:spLocks noGrp="1"/>
          </p:cNvSpPr>
          <p:nvPr>
            <p:ph type="sldNum" sz="quarter" idx="4"/>
          </p:nvPr>
        </p:nvSpPr>
        <p:spPr/>
        <p:txBody>
          <a:bodyPr/>
          <a:lstStyle/>
          <a:p>
            <a:fld id="{F4164499-FEF6-44A9-88E0-C31C32BD1C97}" type="slidenum">
              <a:rPr lang="en-US" smtClean="0">
                <a:latin typeface="Univers Condensed Light" panose="020B0306020202040204" pitchFamily="34" charset="0"/>
              </a:rPr>
              <a:pPr/>
              <a:t>16</a:t>
            </a:fld>
            <a:r>
              <a:rPr lang="en-US"/>
              <a:t>	</a:t>
            </a:r>
            <a:endParaRPr lang="en-US" b="1" dirty="0"/>
          </a:p>
        </p:txBody>
      </p:sp>
      <p:sp>
        <p:nvSpPr>
          <p:cNvPr id="7" name="Title 6">
            <a:extLst>
              <a:ext uri="{FF2B5EF4-FFF2-40B4-BE49-F238E27FC236}">
                <a16:creationId xmlns:a16="http://schemas.microsoft.com/office/drawing/2014/main" id="{D297B0EE-03DA-B6DA-A72E-5D76ED4CBB8C}"/>
              </a:ext>
            </a:extLst>
          </p:cNvPr>
          <p:cNvSpPr>
            <a:spLocks noGrp="1"/>
          </p:cNvSpPr>
          <p:nvPr>
            <p:ph type="title"/>
          </p:nvPr>
        </p:nvSpPr>
        <p:spPr/>
        <p:txBody>
          <a:bodyPr/>
          <a:lstStyle/>
          <a:p>
            <a:r>
              <a:rPr lang="en-US" dirty="0"/>
              <a:t>categories</a:t>
            </a:r>
          </a:p>
        </p:txBody>
      </p:sp>
      <p:sp>
        <p:nvSpPr>
          <p:cNvPr id="8" name="Text Placeholder 7">
            <a:extLst>
              <a:ext uri="{FF2B5EF4-FFF2-40B4-BE49-F238E27FC236}">
                <a16:creationId xmlns:a16="http://schemas.microsoft.com/office/drawing/2014/main" id="{42A7FB6F-2C52-0047-16BC-FDF3A73CF432}"/>
              </a:ext>
            </a:extLst>
          </p:cNvPr>
          <p:cNvSpPr>
            <a:spLocks noGrp="1"/>
          </p:cNvSpPr>
          <p:nvPr>
            <p:ph type="body" sz="quarter" idx="10"/>
          </p:nvPr>
        </p:nvSpPr>
        <p:spPr/>
        <p:txBody>
          <a:bodyPr/>
          <a:lstStyle/>
          <a:p>
            <a:r>
              <a:rPr lang="en-US" dirty="0"/>
              <a:t>How can a trail serve the community?</a:t>
            </a:r>
          </a:p>
        </p:txBody>
      </p:sp>
      <p:sp>
        <p:nvSpPr>
          <p:cNvPr id="12" name="Content Placeholder 1">
            <a:extLst>
              <a:ext uri="{FF2B5EF4-FFF2-40B4-BE49-F238E27FC236}">
                <a16:creationId xmlns:a16="http://schemas.microsoft.com/office/drawing/2014/main" id="{870DD36D-8327-4DB7-133E-E4D9F4E0B08D}"/>
              </a:ext>
            </a:extLst>
          </p:cNvPr>
          <p:cNvSpPr>
            <a:spLocks noGrp="1"/>
          </p:cNvSpPr>
          <p:nvPr>
            <p:ph idx="1"/>
          </p:nvPr>
        </p:nvSpPr>
        <p:spPr>
          <a:xfrm>
            <a:off x="2857500" y="2811465"/>
            <a:ext cx="4572000" cy="694266"/>
          </a:xfrm>
        </p:spPr>
        <p:txBody>
          <a:bodyPr>
            <a:noAutofit/>
          </a:bodyPr>
          <a:lstStyle/>
          <a:p>
            <a:pPr marL="0" indent="0" algn="ctr">
              <a:buNone/>
            </a:pPr>
            <a:r>
              <a:rPr lang="en-US" sz="3600" b="1" dirty="0"/>
              <a:t>Quality of Life </a:t>
            </a:r>
          </a:p>
        </p:txBody>
      </p:sp>
      <p:sp>
        <p:nvSpPr>
          <p:cNvPr id="13" name="Text Placeholder 4">
            <a:extLst>
              <a:ext uri="{FF2B5EF4-FFF2-40B4-BE49-F238E27FC236}">
                <a16:creationId xmlns:a16="http://schemas.microsoft.com/office/drawing/2014/main" id="{C3D8BFB8-7051-0F8F-5BD2-C8B2BE058FBB}"/>
              </a:ext>
            </a:extLst>
          </p:cNvPr>
          <p:cNvSpPr txBox="1">
            <a:spLocks/>
          </p:cNvSpPr>
          <p:nvPr/>
        </p:nvSpPr>
        <p:spPr>
          <a:xfrm>
            <a:off x="8233313" y="2651747"/>
            <a:ext cx="3345374" cy="694266"/>
          </a:xfrm>
          <a:prstGeom prst="rect">
            <a:avLst/>
          </a:prstGeom>
        </p:spPr>
        <p:txBody>
          <a:bodyPr vert="horz" lIns="0" tIns="0" rIns="0" bIns="0" rtlCol="0">
            <a:noAutofit/>
          </a:bodyPr>
          <a:lstStyle>
            <a:lvl1pPr marL="342900" indent="-342900" algn="l" defTabSz="1097280" rtl="0" eaLnBrk="1" latinLnBrk="0" hangingPunct="1">
              <a:lnSpc>
                <a:spcPct val="100000"/>
              </a:lnSpc>
              <a:spcBef>
                <a:spcPts val="1200"/>
              </a:spcBef>
              <a:buFont typeface="Wingdings" panose="05000000000000000000" pitchFamily="2" charset="2"/>
              <a:buChar char="§"/>
              <a:defRPr lang="en-US" sz="2600" kern="1200" dirty="0" smtClean="0">
                <a:solidFill>
                  <a:schemeClr val="tx1"/>
                </a:solidFill>
                <a:latin typeface="Univers Condensed Light" panose="020B0306020202040204" pitchFamily="34" charset="0"/>
                <a:ea typeface="Univers Condensed Light" panose="020B0306020202040204" pitchFamily="34" charset="0"/>
                <a:cs typeface="+mn-cs"/>
              </a:defRPr>
            </a:lvl1pPr>
            <a:lvl2pPr marL="685800" indent="-342900" algn="l" defTabSz="1097280" rtl="0" eaLnBrk="1" latinLnBrk="0" hangingPunct="1">
              <a:lnSpc>
                <a:spcPct val="100000"/>
              </a:lnSpc>
              <a:spcBef>
                <a:spcPts val="600"/>
              </a:spcBef>
              <a:buFont typeface="Karla" pitchFamily="2" charset="0"/>
              <a:buChar char="—"/>
              <a:defRPr lang="en-US" sz="2400" kern="1200" dirty="0" smtClean="0">
                <a:solidFill>
                  <a:schemeClr val="tx1"/>
                </a:solidFill>
                <a:latin typeface="Univers Condensed Light" panose="020B0306020202040204" pitchFamily="34" charset="0"/>
                <a:ea typeface="Univers Condensed Light" panose="020B0306020202040204" pitchFamily="34" charset="0"/>
                <a:cs typeface="+mn-cs"/>
              </a:defRPr>
            </a:lvl2pPr>
            <a:lvl3pPr marL="1028700" indent="-342900" algn="l" defTabSz="1097280" rtl="0" eaLnBrk="1" latinLnBrk="0" hangingPunct="1">
              <a:lnSpc>
                <a:spcPct val="100000"/>
              </a:lnSpc>
              <a:spcBef>
                <a:spcPts val="600"/>
              </a:spcBef>
              <a:buFont typeface="Wingdings" panose="05000000000000000000" pitchFamily="2" charset="2"/>
              <a:buChar char="§"/>
              <a:defRPr lang="en-US" sz="2000" kern="1200" dirty="0" smtClean="0">
                <a:solidFill>
                  <a:schemeClr val="tx1"/>
                </a:solidFill>
                <a:latin typeface="Univers Condensed Light" panose="020B0306020202040204" pitchFamily="34" charset="0"/>
                <a:ea typeface="Univers Condensed Light" panose="020B0306020202040204" pitchFamily="34" charset="0"/>
                <a:cs typeface="+mn-cs"/>
              </a:defRPr>
            </a:lvl3pPr>
            <a:lvl4pPr marL="1257300" indent="-228600" algn="l" defTabSz="1097280" rtl="0" eaLnBrk="1" latinLnBrk="0" hangingPunct="1">
              <a:lnSpc>
                <a:spcPct val="100000"/>
              </a:lnSpc>
              <a:spcBef>
                <a:spcPts val="600"/>
              </a:spcBef>
              <a:buFont typeface="Karla" pitchFamily="2" charset="0"/>
              <a:buChar char="—"/>
              <a:defRPr lang="en-US" sz="2000" kern="1200" dirty="0" smtClean="0">
                <a:solidFill>
                  <a:schemeClr val="tx1"/>
                </a:solidFill>
                <a:latin typeface="Univers Condensed Light" panose="020B0306020202040204" pitchFamily="34" charset="0"/>
                <a:ea typeface="Univers Condensed Light" panose="020B0306020202040204" pitchFamily="34" charset="0"/>
                <a:cs typeface="+mn-cs"/>
              </a:defRPr>
            </a:lvl4pPr>
            <a:lvl5pPr marL="1485900" indent="-228600" algn="l" defTabSz="1097280" rtl="0" eaLnBrk="1" latinLnBrk="0" hangingPunct="1">
              <a:lnSpc>
                <a:spcPct val="100000"/>
              </a:lnSpc>
              <a:spcBef>
                <a:spcPts val="600"/>
              </a:spcBef>
              <a:buFont typeface="Wingdings" panose="05000000000000000000" pitchFamily="2" charset="2"/>
              <a:buChar char="§"/>
              <a:defRPr lang="en-US" sz="2000" kern="1200" dirty="0">
                <a:solidFill>
                  <a:schemeClr val="tx1"/>
                </a:solidFill>
                <a:latin typeface="Univers Condensed Light" panose="020B0306020202040204" pitchFamily="34" charset="0"/>
                <a:ea typeface="Univers Condensed Light" panose="020B0306020202040204" pitchFamily="34" charset="0"/>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a:lstStyle>
          <a:p>
            <a:pPr marL="0" indent="0" algn="ctr">
              <a:buFont typeface="Wingdings" panose="05000000000000000000" pitchFamily="2" charset="2"/>
              <a:buNone/>
            </a:pPr>
            <a:r>
              <a:rPr lang="en-US" sz="3600" b="1" dirty="0"/>
              <a:t>Connectivity &amp; Wellness</a:t>
            </a:r>
          </a:p>
        </p:txBody>
      </p:sp>
      <p:sp>
        <p:nvSpPr>
          <p:cNvPr id="14" name="Text Placeholder 5">
            <a:extLst>
              <a:ext uri="{FF2B5EF4-FFF2-40B4-BE49-F238E27FC236}">
                <a16:creationId xmlns:a16="http://schemas.microsoft.com/office/drawing/2014/main" id="{0A4C1D29-3303-05D6-8E24-BB73F1D0ADBC}"/>
              </a:ext>
            </a:extLst>
          </p:cNvPr>
          <p:cNvSpPr txBox="1">
            <a:spLocks/>
          </p:cNvSpPr>
          <p:nvPr/>
        </p:nvSpPr>
        <p:spPr>
          <a:xfrm>
            <a:off x="7683500" y="4225930"/>
            <a:ext cx="4445000" cy="762000"/>
          </a:xfrm>
          <a:prstGeom prst="rect">
            <a:avLst/>
          </a:prstGeom>
        </p:spPr>
        <p:txBody>
          <a:bodyPr vert="horz" lIns="0" tIns="0" rIns="0" bIns="0" rtlCol="0">
            <a:noAutofit/>
          </a:bodyPr>
          <a:lstStyle>
            <a:lvl1pPr marL="342900" indent="-342900" algn="l" defTabSz="1097280" rtl="0" eaLnBrk="1" latinLnBrk="0" hangingPunct="1">
              <a:lnSpc>
                <a:spcPct val="100000"/>
              </a:lnSpc>
              <a:spcBef>
                <a:spcPts val="1200"/>
              </a:spcBef>
              <a:buFont typeface="Wingdings" panose="05000000000000000000" pitchFamily="2" charset="2"/>
              <a:buChar char="§"/>
              <a:defRPr lang="en-US" sz="2600" kern="1200" dirty="0" smtClean="0">
                <a:solidFill>
                  <a:schemeClr val="tx1"/>
                </a:solidFill>
                <a:latin typeface="Univers Condensed Light" panose="020B0306020202040204" pitchFamily="34" charset="0"/>
                <a:ea typeface="Univers Condensed Light" panose="020B0306020202040204" pitchFamily="34" charset="0"/>
                <a:cs typeface="+mn-cs"/>
              </a:defRPr>
            </a:lvl1pPr>
            <a:lvl2pPr marL="685800" indent="-342900" algn="l" defTabSz="1097280" rtl="0" eaLnBrk="1" latinLnBrk="0" hangingPunct="1">
              <a:lnSpc>
                <a:spcPct val="100000"/>
              </a:lnSpc>
              <a:spcBef>
                <a:spcPts val="600"/>
              </a:spcBef>
              <a:buFont typeface="Karla" pitchFamily="2" charset="0"/>
              <a:buChar char="—"/>
              <a:defRPr lang="en-US" sz="2400" kern="1200" dirty="0" smtClean="0">
                <a:solidFill>
                  <a:schemeClr val="tx1"/>
                </a:solidFill>
                <a:latin typeface="Univers Condensed Light" panose="020B0306020202040204" pitchFamily="34" charset="0"/>
                <a:ea typeface="Univers Condensed Light" panose="020B0306020202040204" pitchFamily="34" charset="0"/>
                <a:cs typeface="+mn-cs"/>
              </a:defRPr>
            </a:lvl2pPr>
            <a:lvl3pPr marL="1028700" indent="-342900" algn="l" defTabSz="1097280" rtl="0" eaLnBrk="1" latinLnBrk="0" hangingPunct="1">
              <a:lnSpc>
                <a:spcPct val="100000"/>
              </a:lnSpc>
              <a:spcBef>
                <a:spcPts val="600"/>
              </a:spcBef>
              <a:buFont typeface="Wingdings" panose="05000000000000000000" pitchFamily="2" charset="2"/>
              <a:buChar char="§"/>
              <a:defRPr lang="en-US" sz="2000" kern="1200" dirty="0" smtClean="0">
                <a:solidFill>
                  <a:schemeClr val="tx1"/>
                </a:solidFill>
                <a:latin typeface="Univers Condensed Light" panose="020B0306020202040204" pitchFamily="34" charset="0"/>
                <a:ea typeface="Univers Condensed Light" panose="020B0306020202040204" pitchFamily="34" charset="0"/>
                <a:cs typeface="+mn-cs"/>
              </a:defRPr>
            </a:lvl3pPr>
            <a:lvl4pPr marL="1257300" indent="-228600" algn="l" defTabSz="1097280" rtl="0" eaLnBrk="1" latinLnBrk="0" hangingPunct="1">
              <a:lnSpc>
                <a:spcPct val="100000"/>
              </a:lnSpc>
              <a:spcBef>
                <a:spcPts val="600"/>
              </a:spcBef>
              <a:buFont typeface="Karla" pitchFamily="2" charset="0"/>
              <a:buChar char="—"/>
              <a:defRPr lang="en-US" sz="2000" kern="1200" dirty="0" smtClean="0">
                <a:solidFill>
                  <a:schemeClr val="tx1"/>
                </a:solidFill>
                <a:latin typeface="Univers Condensed Light" panose="020B0306020202040204" pitchFamily="34" charset="0"/>
                <a:ea typeface="Univers Condensed Light" panose="020B0306020202040204" pitchFamily="34" charset="0"/>
                <a:cs typeface="+mn-cs"/>
              </a:defRPr>
            </a:lvl4pPr>
            <a:lvl5pPr marL="1485900" indent="-228600" algn="l" defTabSz="1097280" rtl="0" eaLnBrk="1" latinLnBrk="0" hangingPunct="1">
              <a:lnSpc>
                <a:spcPct val="100000"/>
              </a:lnSpc>
              <a:spcBef>
                <a:spcPts val="600"/>
              </a:spcBef>
              <a:buFont typeface="Wingdings" panose="05000000000000000000" pitchFamily="2" charset="2"/>
              <a:buChar char="§"/>
              <a:defRPr lang="en-US" sz="2000" kern="1200" dirty="0" smtClean="0">
                <a:solidFill>
                  <a:schemeClr val="tx1"/>
                </a:solidFill>
                <a:latin typeface="Univers Condensed Light" panose="020B0306020202040204" pitchFamily="34" charset="0"/>
                <a:ea typeface="Univers Condensed Light" panose="020B0306020202040204" pitchFamily="34" charset="0"/>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a:lstStyle>
          <a:p>
            <a:pPr marL="0" indent="0" algn="ctr">
              <a:buFont typeface="Wingdings" panose="05000000000000000000" pitchFamily="2" charset="2"/>
              <a:buNone/>
            </a:pPr>
            <a:r>
              <a:rPr lang="en-US" sz="3600" b="1" dirty="0">
                <a:solidFill>
                  <a:schemeClr val="bg1"/>
                </a:solidFill>
              </a:rPr>
              <a:t>Environment &amp; Sustainability</a:t>
            </a:r>
          </a:p>
        </p:txBody>
      </p:sp>
      <p:sp>
        <p:nvSpPr>
          <p:cNvPr id="16" name="Content Placeholder 1">
            <a:extLst>
              <a:ext uri="{FF2B5EF4-FFF2-40B4-BE49-F238E27FC236}">
                <a16:creationId xmlns:a16="http://schemas.microsoft.com/office/drawing/2014/main" id="{A0FE6F35-6696-1F5F-5966-4503E353017E}"/>
              </a:ext>
            </a:extLst>
          </p:cNvPr>
          <p:cNvSpPr txBox="1">
            <a:spLocks/>
          </p:cNvSpPr>
          <p:nvPr/>
        </p:nvSpPr>
        <p:spPr>
          <a:xfrm>
            <a:off x="2857500" y="4470931"/>
            <a:ext cx="4572000" cy="694266"/>
          </a:xfrm>
          <a:prstGeom prst="rect">
            <a:avLst/>
          </a:prstGeom>
        </p:spPr>
        <p:txBody>
          <a:bodyPr vert="horz" lIns="0" tIns="0" rIns="0" bIns="0" rtlCol="0">
            <a:noAutofit/>
          </a:bodyPr>
          <a:lstStyle>
            <a:lvl1pPr marL="342900" indent="-342900" algn="l" defTabSz="1097280" rtl="0" eaLnBrk="1" latinLnBrk="0" hangingPunct="1">
              <a:lnSpc>
                <a:spcPct val="100000"/>
              </a:lnSpc>
              <a:spcBef>
                <a:spcPts val="1200"/>
              </a:spcBef>
              <a:buFont typeface="Wingdings" panose="05000000000000000000" pitchFamily="2" charset="2"/>
              <a:buChar char="§"/>
              <a:defRPr sz="2600" kern="1200">
                <a:solidFill>
                  <a:schemeClr val="tx1"/>
                </a:solidFill>
                <a:latin typeface="Univers Condensed Light" panose="020B0306020202040204" pitchFamily="34" charset="0"/>
                <a:ea typeface="Univers Condensed Light" panose="020B0306020202040204" pitchFamily="34" charset="0"/>
                <a:cs typeface="+mn-cs"/>
              </a:defRPr>
            </a:lvl1pPr>
            <a:lvl2pPr marL="685800" indent="-342900" algn="l" defTabSz="1097280" rtl="0" eaLnBrk="1" latinLnBrk="0" hangingPunct="1">
              <a:lnSpc>
                <a:spcPct val="100000"/>
              </a:lnSpc>
              <a:spcBef>
                <a:spcPts val="600"/>
              </a:spcBef>
              <a:buFont typeface="Karla" pitchFamily="2" charset="0"/>
              <a:buChar char="—"/>
              <a:defRPr sz="2400" kern="1200">
                <a:solidFill>
                  <a:schemeClr val="tx1"/>
                </a:solidFill>
                <a:latin typeface="Univers Condensed Light" panose="020B0306020202040204" pitchFamily="34" charset="0"/>
                <a:ea typeface="Univers Condensed Light" panose="020B0306020202040204" pitchFamily="34" charset="0"/>
                <a:cs typeface="+mn-cs"/>
              </a:defRPr>
            </a:lvl2pPr>
            <a:lvl3pPr marL="1028700" indent="-342900" algn="l" defTabSz="1097280" rtl="0" eaLnBrk="1" latinLnBrk="0" hangingPunct="1">
              <a:lnSpc>
                <a:spcPct val="100000"/>
              </a:lnSpc>
              <a:spcBef>
                <a:spcPts val="600"/>
              </a:spcBef>
              <a:buFont typeface="Wingdings" panose="05000000000000000000" pitchFamily="2" charset="2"/>
              <a:buChar char="§"/>
              <a:defRPr sz="2000" kern="1200">
                <a:solidFill>
                  <a:schemeClr val="tx1"/>
                </a:solidFill>
                <a:latin typeface="Univers Condensed Light" panose="020B0306020202040204" pitchFamily="34" charset="0"/>
                <a:ea typeface="Univers Condensed Light" panose="020B0306020202040204" pitchFamily="34" charset="0"/>
                <a:cs typeface="+mn-cs"/>
              </a:defRPr>
            </a:lvl3pPr>
            <a:lvl4pPr marL="1257300" indent="-228600" algn="l" defTabSz="1097280" rtl="0" eaLnBrk="1" latinLnBrk="0" hangingPunct="1">
              <a:lnSpc>
                <a:spcPct val="100000"/>
              </a:lnSpc>
              <a:spcBef>
                <a:spcPts val="600"/>
              </a:spcBef>
              <a:buFont typeface="Karla" pitchFamily="2" charset="0"/>
              <a:buChar char="—"/>
              <a:defRPr sz="2000" kern="1200">
                <a:solidFill>
                  <a:schemeClr val="tx1"/>
                </a:solidFill>
                <a:latin typeface="Univers Condensed Light" panose="020B0306020202040204" pitchFamily="34" charset="0"/>
                <a:ea typeface="Univers Condensed Light" panose="020B0306020202040204" pitchFamily="34" charset="0"/>
                <a:cs typeface="+mn-cs"/>
              </a:defRPr>
            </a:lvl4pPr>
            <a:lvl5pPr marL="1485900" indent="-228600" algn="l" defTabSz="1097280" rtl="0" eaLnBrk="1" latinLnBrk="0" hangingPunct="1">
              <a:lnSpc>
                <a:spcPct val="100000"/>
              </a:lnSpc>
              <a:spcBef>
                <a:spcPts val="600"/>
              </a:spcBef>
              <a:buFont typeface="Wingdings" panose="05000000000000000000" pitchFamily="2" charset="2"/>
              <a:buChar char="§"/>
              <a:defRPr sz="2000" kern="1200">
                <a:solidFill>
                  <a:schemeClr val="tx1"/>
                </a:solidFill>
                <a:latin typeface="Univers Condensed Light" panose="020B0306020202040204" pitchFamily="34" charset="0"/>
                <a:ea typeface="Univers Condensed Light" panose="020B0306020202040204" pitchFamily="34" charset="0"/>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a:lstStyle>
          <a:p>
            <a:pPr marL="0" indent="0" algn="ctr">
              <a:buFont typeface="Wingdings" panose="05000000000000000000" pitchFamily="2" charset="2"/>
              <a:buNone/>
            </a:pPr>
            <a:r>
              <a:rPr lang="en-US" sz="3600" b="1" dirty="0"/>
              <a:t>Local Economy</a:t>
            </a:r>
          </a:p>
        </p:txBody>
      </p:sp>
      <p:sp>
        <p:nvSpPr>
          <p:cNvPr id="6" name="TextBox 5">
            <a:extLst>
              <a:ext uri="{FF2B5EF4-FFF2-40B4-BE49-F238E27FC236}">
                <a16:creationId xmlns:a16="http://schemas.microsoft.com/office/drawing/2014/main" id="{D7864284-4B9C-5046-8234-10E76D491243}"/>
              </a:ext>
            </a:extLst>
          </p:cNvPr>
          <p:cNvSpPr txBox="1"/>
          <p:nvPr/>
        </p:nvSpPr>
        <p:spPr>
          <a:xfrm>
            <a:off x="1710043" y="2981878"/>
            <a:ext cx="1024362" cy="523220"/>
          </a:xfrm>
          <a:prstGeom prst="rect">
            <a:avLst/>
          </a:prstGeom>
          <a:noFill/>
          <a:ln>
            <a:noFill/>
          </a:ln>
        </p:spPr>
        <p:txBody>
          <a:bodyPr wrap="square">
            <a:spAutoFit/>
          </a:bodyPr>
          <a:lstStyle/>
          <a:p>
            <a:r>
              <a:rPr lang="en-US" sz="2800" dirty="0">
                <a:solidFill>
                  <a:schemeClr val="bg1"/>
                </a:solidFill>
                <a:latin typeface="+mj-lt"/>
              </a:rPr>
              <a:t>26%</a:t>
            </a:r>
          </a:p>
        </p:txBody>
      </p:sp>
      <p:sp>
        <p:nvSpPr>
          <p:cNvPr id="26" name="TextBox 25">
            <a:extLst>
              <a:ext uri="{FF2B5EF4-FFF2-40B4-BE49-F238E27FC236}">
                <a16:creationId xmlns:a16="http://schemas.microsoft.com/office/drawing/2014/main" id="{3B9F3EE2-2BAB-9004-7B39-2E8C88089155}"/>
              </a:ext>
            </a:extLst>
          </p:cNvPr>
          <p:cNvSpPr txBox="1"/>
          <p:nvPr/>
        </p:nvSpPr>
        <p:spPr>
          <a:xfrm>
            <a:off x="12486988" y="2739295"/>
            <a:ext cx="1024362" cy="646331"/>
          </a:xfrm>
          <a:prstGeom prst="rect">
            <a:avLst/>
          </a:prstGeom>
          <a:noFill/>
          <a:ln>
            <a:noFill/>
          </a:ln>
        </p:spPr>
        <p:txBody>
          <a:bodyPr wrap="square">
            <a:spAutoFit/>
          </a:bodyPr>
          <a:lstStyle/>
          <a:p>
            <a:r>
              <a:rPr lang="en-US" sz="3600" dirty="0">
                <a:solidFill>
                  <a:schemeClr val="bg1"/>
                </a:solidFill>
                <a:latin typeface="+mj-lt"/>
              </a:rPr>
              <a:t>41%</a:t>
            </a:r>
          </a:p>
        </p:txBody>
      </p:sp>
      <p:sp>
        <p:nvSpPr>
          <p:cNvPr id="29" name="TextBox 28">
            <a:extLst>
              <a:ext uri="{FF2B5EF4-FFF2-40B4-BE49-F238E27FC236}">
                <a16:creationId xmlns:a16="http://schemas.microsoft.com/office/drawing/2014/main" id="{876E578A-A255-77AF-4A40-7AC7D0618162}"/>
              </a:ext>
            </a:extLst>
          </p:cNvPr>
          <p:cNvSpPr txBox="1"/>
          <p:nvPr/>
        </p:nvSpPr>
        <p:spPr>
          <a:xfrm>
            <a:off x="12504308" y="4493916"/>
            <a:ext cx="1024362" cy="461665"/>
          </a:xfrm>
          <a:prstGeom prst="rect">
            <a:avLst/>
          </a:prstGeom>
          <a:noFill/>
          <a:ln>
            <a:noFill/>
          </a:ln>
        </p:spPr>
        <p:txBody>
          <a:bodyPr wrap="square">
            <a:spAutoFit/>
          </a:bodyPr>
          <a:lstStyle/>
          <a:p>
            <a:r>
              <a:rPr lang="en-US" sz="2400" dirty="0">
                <a:solidFill>
                  <a:schemeClr val="bg1"/>
                </a:solidFill>
                <a:latin typeface="+mj-lt"/>
              </a:rPr>
              <a:t>16%</a:t>
            </a:r>
          </a:p>
        </p:txBody>
      </p:sp>
      <p:sp>
        <p:nvSpPr>
          <p:cNvPr id="38" name="Oval 37">
            <a:extLst>
              <a:ext uri="{FF2B5EF4-FFF2-40B4-BE49-F238E27FC236}">
                <a16:creationId xmlns:a16="http://schemas.microsoft.com/office/drawing/2014/main" id="{AAD404B3-416B-3C70-5C4B-750BC8D7723C}"/>
              </a:ext>
            </a:extLst>
          </p:cNvPr>
          <p:cNvSpPr/>
          <p:nvPr/>
        </p:nvSpPr>
        <p:spPr>
          <a:xfrm>
            <a:off x="1892983" y="4576443"/>
            <a:ext cx="682866" cy="662607"/>
          </a:xfrm>
          <a:prstGeom prst="ellipse">
            <a:avLst/>
          </a:prstGeom>
          <a:solidFill>
            <a:srgbClr val="05787F"/>
          </a:solidFill>
          <a:ln>
            <a:noFill/>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US"/>
          </a:p>
        </p:txBody>
      </p:sp>
      <p:sp>
        <p:nvSpPr>
          <p:cNvPr id="39" name="TextBox 38">
            <a:extLst>
              <a:ext uri="{FF2B5EF4-FFF2-40B4-BE49-F238E27FC236}">
                <a16:creationId xmlns:a16="http://schemas.microsoft.com/office/drawing/2014/main" id="{DE482B5E-F347-4612-CDAB-F20F39C6A1C8}"/>
              </a:ext>
            </a:extLst>
          </p:cNvPr>
          <p:cNvSpPr txBox="1"/>
          <p:nvPr/>
        </p:nvSpPr>
        <p:spPr>
          <a:xfrm>
            <a:off x="1910303" y="4684382"/>
            <a:ext cx="1024362" cy="461665"/>
          </a:xfrm>
          <a:prstGeom prst="rect">
            <a:avLst/>
          </a:prstGeom>
          <a:noFill/>
          <a:ln>
            <a:noFill/>
          </a:ln>
        </p:spPr>
        <p:txBody>
          <a:bodyPr wrap="square">
            <a:spAutoFit/>
          </a:bodyPr>
          <a:lstStyle/>
          <a:p>
            <a:r>
              <a:rPr lang="en-US" sz="2400" dirty="0">
                <a:solidFill>
                  <a:schemeClr val="bg1"/>
                </a:solidFill>
                <a:latin typeface="+mj-lt"/>
              </a:rPr>
              <a:t>17%</a:t>
            </a:r>
          </a:p>
        </p:txBody>
      </p:sp>
    </p:spTree>
    <p:extLst>
      <p:ext uri="{BB962C8B-B14F-4D97-AF65-F5344CB8AC3E}">
        <p14:creationId xmlns:p14="http://schemas.microsoft.com/office/powerpoint/2010/main" val="5891235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3913CFC4-7532-5AA3-1620-D8A043364BF0}"/>
              </a:ext>
            </a:extLst>
          </p:cNvPr>
          <p:cNvSpPr>
            <a:spLocks noGrp="1"/>
          </p:cNvSpPr>
          <p:nvPr>
            <p:ph type="ftr" sz="quarter" idx="3"/>
          </p:nvPr>
        </p:nvSpPr>
        <p:spPr/>
        <p:txBody>
          <a:bodyPr/>
          <a:lstStyle/>
          <a:p>
            <a:r>
              <a:rPr lang="en-US"/>
              <a:t>Round 2 Stakeholder Meetings</a:t>
            </a:r>
            <a:endParaRPr lang="en-US" dirty="0">
              <a:latin typeface="Univers Condensed Light" panose="020B0306020202040204" pitchFamily="34" charset="0"/>
            </a:endParaRPr>
          </a:p>
        </p:txBody>
      </p:sp>
      <p:sp>
        <p:nvSpPr>
          <p:cNvPr id="4" name="Slide Number Placeholder 3">
            <a:extLst>
              <a:ext uri="{FF2B5EF4-FFF2-40B4-BE49-F238E27FC236}">
                <a16:creationId xmlns:a16="http://schemas.microsoft.com/office/drawing/2014/main" id="{0B4FAB05-B3B5-4607-B4B0-1E52CFE622CC}"/>
              </a:ext>
            </a:extLst>
          </p:cNvPr>
          <p:cNvSpPr>
            <a:spLocks noGrp="1"/>
          </p:cNvSpPr>
          <p:nvPr>
            <p:ph type="sldNum" sz="quarter" idx="4"/>
          </p:nvPr>
        </p:nvSpPr>
        <p:spPr/>
        <p:txBody>
          <a:bodyPr/>
          <a:lstStyle/>
          <a:p>
            <a:fld id="{F4164499-FEF6-44A9-88E0-C31C32BD1C97}" type="slidenum">
              <a:rPr lang="en-US" smtClean="0">
                <a:latin typeface="Univers Condensed Light" panose="020B0306020202040204" pitchFamily="34" charset="0"/>
              </a:rPr>
              <a:pPr/>
              <a:t>17</a:t>
            </a:fld>
            <a:r>
              <a:rPr lang="en-US"/>
              <a:t>	</a:t>
            </a:r>
            <a:endParaRPr lang="en-US" b="1" dirty="0"/>
          </a:p>
        </p:txBody>
      </p:sp>
      <p:sp>
        <p:nvSpPr>
          <p:cNvPr id="7" name="Title 6">
            <a:extLst>
              <a:ext uri="{FF2B5EF4-FFF2-40B4-BE49-F238E27FC236}">
                <a16:creationId xmlns:a16="http://schemas.microsoft.com/office/drawing/2014/main" id="{49E18D63-5903-0CB1-0BED-86B1ECF61C07}"/>
              </a:ext>
            </a:extLst>
          </p:cNvPr>
          <p:cNvSpPr>
            <a:spLocks noGrp="1"/>
          </p:cNvSpPr>
          <p:nvPr>
            <p:ph type="title"/>
          </p:nvPr>
        </p:nvSpPr>
        <p:spPr/>
        <p:txBody>
          <a:bodyPr/>
          <a:lstStyle/>
          <a:p>
            <a:r>
              <a:rPr lang="en-US" dirty="0"/>
              <a:t>Quality of life</a:t>
            </a:r>
          </a:p>
        </p:txBody>
      </p:sp>
      <p:sp>
        <p:nvSpPr>
          <p:cNvPr id="8" name="Text Placeholder 7">
            <a:extLst>
              <a:ext uri="{FF2B5EF4-FFF2-40B4-BE49-F238E27FC236}">
                <a16:creationId xmlns:a16="http://schemas.microsoft.com/office/drawing/2014/main" id="{36487095-9857-B9D5-6ACA-F39E107698E1}"/>
              </a:ext>
            </a:extLst>
          </p:cNvPr>
          <p:cNvSpPr>
            <a:spLocks noGrp="1"/>
          </p:cNvSpPr>
          <p:nvPr>
            <p:ph type="body" sz="quarter" idx="10"/>
          </p:nvPr>
        </p:nvSpPr>
        <p:spPr/>
        <p:txBody>
          <a:bodyPr/>
          <a:lstStyle/>
          <a:p>
            <a:r>
              <a:rPr lang="en-US" dirty="0"/>
              <a:t>How can a trail serve the community?</a:t>
            </a:r>
          </a:p>
        </p:txBody>
      </p:sp>
      <p:sp>
        <p:nvSpPr>
          <p:cNvPr id="11" name="TextBox 10">
            <a:extLst>
              <a:ext uri="{FF2B5EF4-FFF2-40B4-BE49-F238E27FC236}">
                <a16:creationId xmlns:a16="http://schemas.microsoft.com/office/drawing/2014/main" id="{15796985-2638-85FD-E32B-36DA8C11D8BB}"/>
              </a:ext>
            </a:extLst>
          </p:cNvPr>
          <p:cNvSpPr txBox="1"/>
          <p:nvPr/>
        </p:nvSpPr>
        <p:spPr>
          <a:xfrm>
            <a:off x="228600" y="1549286"/>
            <a:ext cx="7289800" cy="923330"/>
          </a:xfrm>
          <a:prstGeom prst="rect">
            <a:avLst/>
          </a:prstGeom>
          <a:noFill/>
        </p:spPr>
        <p:txBody>
          <a:bodyPr wrap="square" rtlCol="0">
            <a:spAutoFit/>
          </a:bodyPr>
          <a:lstStyle/>
          <a:p>
            <a:r>
              <a:rPr lang="en-US" dirty="0">
                <a:latin typeface="Univers Condensed Light" panose="020B0306020202040204" pitchFamily="34" charset="0"/>
              </a:rPr>
              <a:t>The proposed 30</a:t>
            </a:r>
            <a:r>
              <a:rPr lang="en-US" baseline="30000" dirty="0">
                <a:latin typeface="Univers Condensed Light" panose="020B0306020202040204" pitchFamily="34" charset="0"/>
              </a:rPr>
              <a:t>th</a:t>
            </a:r>
            <a:r>
              <a:rPr lang="en-US" dirty="0">
                <a:latin typeface="Univers Condensed Light" panose="020B0306020202040204" pitchFamily="34" charset="0"/>
              </a:rPr>
              <a:t> Street Trail will be an authentic community asset which enhances the quality of life in Milwaukee by providing an inclusive and safe corridor that reflects community identity and celebrates local history and industrial heritage.</a:t>
            </a:r>
          </a:p>
        </p:txBody>
      </p:sp>
      <p:sp>
        <p:nvSpPr>
          <p:cNvPr id="12" name="TextBox 11">
            <a:extLst>
              <a:ext uri="{FF2B5EF4-FFF2-40B4-BE49-F238E27FC236}">
                <a16:creationId xmlns:a16="http://schemas.microsoft.com/office/drawing/2014/main" id="{84608941-B2C7-B78B-1DF7-F0C2C529FC82}"/>
              </a:ext>
            </a:extLst>
          </p:cNvPr>
          <p:cNvSpPr txBox="1"/>
          <p:nvPr/>
        </p:nvSpPr>
        <p:spPr>
          <a:xfrm>
            <a:off x="273516" y="2837240"/>
            <a:ext cx="2664461" cy="400110"/>
          </a:xfrm>
          <a:prstGeom prst="rect">
            <a:avLst/>
          </a:prstGeom>
          <a:solidFill>
            <a:srgbClr val="00616A"/>
          </a:solidFill>
        </p:spPr>
        <p:txBody>
          <a:bodyPr wrap="square" rtlCol="0">
            <a:spAutoFit/>
          </a:bodyPr>
          <a:lstStyle/>
          <a:p>
            <a:r>
              <a:rPr lang="en-US" sz="2000" b="1" dirty="0">
                <a:solidFill>
                  <a:schemeClr val="bg1"/>
                </a:solidFill>
                <a:latin typeface="Univers Condensed Light" panose="020B0306020202040204" pitchFamily="34" charset="0"/>
              </a:rPr>
              <a:t>Authenticity</a:t>
            </a:r>
          </a:p>
        </p:txBody>
      </p:sp>
      <p:sp>
        <p:nvSpPr>
          <p:cNvPr id="13" name="TextBox 12">
            <a:extLst>
              <a:ext uri="{FF2B5EF4-FFF2-40B4-BE49-F238E27FC236}">
                <a16:creationId xmlns:a16="http://schemas.microsoft.com/office/drawing/2014/main" id="{3B92CBA0-26C7-57E4-985C-30AB795EE751}"/>
              </a:ext>
            </a:extLst>
          </p:cNvPr>
          <p:cNvSpPr txBox="1"/>
          <p:nvPr/>
        </p:nvSpPr>
        <p:spPr>
          <a:xfrm>
            <a:off x="3147094" y="2833436"/>
            <a:ext cx="2664461" cy="400110"/>
          </a:xfrm>
          <a:prstGeom prst="rect">
            <a:avLst/>
          </a:prstGeom>
          <a:solidFill>
            <a:srgbClr val="00616A"/>
          </a:solidFill>
        </p:spPr>
        <p:txBody>
          <a:bodyPr wrap="square" rtlCol="0">
            <a:spAutoFit/>
          </a:bodyPr>
          <a:lstStyle/>
          <a:p>
            <a:r>
              <a:rPr lang="en-US" sz="2000" b="1" dirty="0">
                <a:solidFill>
                  <a:schemeClr val="bg1"/>
                </a:solidFill>
                <a:latin typeface="Univers Condensed Light" panose="020B0306020202040204" pitchFamily="34" charset="0"/>
              </a:rPr>
              <a:t>Culture &amp; Art</a:t>
            </a:r>
          </a:p>
        </p:txBody>
      </p:sp>
      <p:sp>
        <p:nvSpPr>
          <p:cNvPr id="14" name="TextBox 13">
            <a:extLst>
              <a:ext uri="{FF2B5EF4-FFF2-40B4-BE49-F238E27FC236}">
                <a16:creationId xmlns:a16="http://schemas.microsoft.com/office/drawing/2014/main" id="{260249ED-9AE5-E6D7-C5C6-A9CA120D1528}"/>
              </a:ext>
            </a:extLst>
          </p:cNvPr>
          <p:cNvSpPr txBox="1"/>
          <p:nvPr/>
        </p:nvSpPr>
        <p:spPr>
          <a:xfrm>
            <a:off x="6020672" y="2833436"/>
            <a:ext cx="2654298" cy="400110"/>
          </a:xfrm>
          <a:prstGeom prst="rect">
            <a:avLst/>
          </a:prstGeom>
          <a:solidFill>
            <a:srgbClr val="00616A"/>
          </a:solidFill>
        </p:spPr>
        <p:txBody>
          <a:bodyPr wrap="square" rtlCol="0">
            <a:spAutoFit/>
          </a:bodyPr>
          <a:lstStyle/>
          <a:p>
            <a:r>
              <a:rPr lang="en-US" sz="2000" b="1" dirty="0">
                <a:solidFill>
                  <a:schemeClr val="bg1"/>
                </a:solidFill>
                <a:latin typeface="Univers Condensed Light" panose="020B0306020202040204" pitchFamily="34" charset="0"/>
              </a:rPr>
              <a:t>Inclusive</a:t>
            </a:r>
          </a:p>
        </p:txBody>
      </p:sp>
      <p:sp>
        <p:nvSpPr>
          <p:cNvPr id="15" name="TextBox 14">
            <a:extLst>
              <a:ext uri="{FF2B5EF4-FFF2-40B4-BE49-F238E27FC236}">
                <a16:creationId xmlns:a16="http://schemas.microsoft.com/office/drawing/2014/main" id="{370FECBF-7CF5-7C2C-F526-DD44E5EBFF3E}"/>
              </a:ext>
            </a:extLst>
          </p:cNvPr>
          <p:cNvSpPr txBox="1"/>
          <p:nvPr/>
        </p:nvSpPr>
        <p:spPr>
          <a:xfrm>
            <a:off x="8884087" y="2833436"/>
            <a:ext cx="2654298" cy="400110"/>
          </a:xfrm>
          <a:prstGeom prst="rect">
            <a:avLst/>
          </a:prstGeom>
          <a:solidFill>
            <a:srgbClr val="00616A"/>
          </a:solidFill>
        </p:spPr>
        <p:txBody>
          <a:bodyPr wrap="square" rtlCol="0">
            <a:spAutoFit/>
          </a:bodyPr>
          <a:lstStyle/>
          <a:p>
            <a:r>
              <a:rPr lang="en-US" sz="2000" b="1" dirty="0">
                <a:solidFill>
                  <a:schemeClr val="bg1"/>
                </a:solidFill>
                <a:latin typeface="Univers Condensed Light" panose="020B0306020202040204" pitchFamily="34" charset="0"/>
              </a:rPr>
              <a:t>Safe Space</a:t>
            </a:r>
          </a:p>
        </p:txBody>
      </p:sp>
      <p:sp>
        <p:nvSpPr>
          <p:cNvPr id="16" name="TextBox 15">
            <a:extLst>
              <a:ext uri="{FF2B5EF4-FFF2-40B4-BE49-F238E27FC236}">
                <a16:creationId xmlns:a16="http://schemas.microsoft.com/office/drawing/2014/main" id="{54EA32D2-3A4B-837C-ED83-592E5D9B0165}"/>
              </a:ext>
            </a:extLst>
          </p:cNvPr>
          <p:cNvSpPr txBox="1"/>
          <p:nvPr/>
        </p:nvSpPr>
        <p:spPr>
          <a:xfrm>
            <a:off x="11747502" y="2828773"/>
            <a:ext cx="2654298" cy="400110"/>
          </a:xfrm>
          <a:prstGeom prst="rect">
            <a:avLst/>
          </a:prstGeom>
          <a:solidFill>
            <a:srgbClr val="00616A"/>
          </a:solidFill>
        </p:spPr>
        <p:txBody>
          <a:bodyPr wrap="square" rtlCol="0">
            <a:spAutoFit/>
          </a:bodyPr>
          <a:lstStyle/>
          <a:p>
            <a:r>
              <a:rPr lang="en-US" sz="2000" b="1" dirty="0">
                <a:solidFill>
                  <a:schemeClr val="bg1"/>
                </a:solidFill>
                <a:latin typeface="Univers Condensed Light" panose="020B0306020202040204" pitchFamily="34" charset="0"/>
              </a:rPr>
              <a:t>Placemaking</a:t>
            </a:r>
          </a:p>
        </p:txBody>
      </p:sp>
      <p:sp>
        <p:nvSpPr>
          <p:cNvPr id="17" name="TextBox 16">
            <a:extLst>
              <a:ext uri="{FF2B5EF4-FFF2-40B4-BE49-F238E27FC236}">
                <a16:creationId xmlns:a16="http://schemas.microsoft.com/office/drawing/2014/main" id="{B91AC9D3-ACF0-DD31-0B99-B96F5392FC60}"/>
              </a:ext>
            </a:extLst>
          </p:cNvPr>
          <p:cNvSpPr txBox="1"/>
          <p:nvPr/>
        </p:nvSpPr>
        <p:spPr>
          <a:xfrm>
            <a:off x="273516" y="5513893"/>
            <a:ext cx="2664461" cy="923330"/>
          </a:xfrm>
          <a:prstGeom prst="rect">
            <a:avLst/>
          </a:prstGeom>
          <a:noFill/>
        </p:spPr>
        <p:txBody>
          <a:bodyPr wrap="square" rtlCol="0">
            <a:spAutoFit/>
          </a:bodyPr>
          <a:lstStyle/>
          <a:p>
            <a:r>
              <a:rPr lang="en-US" dirty="0">
                <a:latin typeface="Univers Condensed Light" panose="020B0306020202040204" pitchFamily="34" charset="0"/>
              </a:rPr>
              <a:t>Celebration of local history and heritage through story-telling</a:t>
            </a:r>
          </a:p>
        </p:txBody>
      </p:sp>
      <p:sp>
        <p:nvSpPr>
          <p:cNvPr id="18" name="TextBox 17">
            <a:extLst>
              <a:ext uri="{FF2B5EF4-FFF2-40B4-BE49-F238E27FC236}">
                <a16:creationId xmlns:a16="http://schemas.microsoft.com/office/drawing/2014/main" id="{E5C06B44-2A46-0746-CC53-7111034C4221}"/>
              </a:ext>
            </a:extLst>
          </p:cNvPr>
          <p:cNvSpPr txBox="1"/>
          <p:nvPr/>
        </p:nvSpPr>
        <p:spPr>
          <a:xfrm>
            <a:off x="3147094" y="5549718"/>
            <a:ext cx="2664461" cy="646331"/>
          </a:xfrm>
          <a:prstGeom prst="rect">
            <a:avLst/>
          </a:prstGeom>
          <a:noFill/>
        </p:spPr>
        <p:txBody>
          <a:bodyPr wrap="square" rtlCol="0">
            <a:spAutoFit/>
          </a:bodyPr>
          <a:lstStyle/>
          <a:p>
            <a:r>
              <a:rPr lang="en-US" dirty="0">
                <a:latin typeface="Univers Condensed Light" panose="020B0306020202040204" pitchFamily="34" charset="0"/>
              </a:rPr>
              <a:t>Enhanced community identity through public art</a:t>
            </a:r>
          </a:p>
        </p:txBody>
      </p:sp>
      <p:sp>
        <p:nvSpPr>
          <p:cNvPr id="19" name="TextBox 18">
            <a:extLst>
              <a:ext uri="{FF2B5EF4-FFF2-40B4-BE49-F238E27FC236}">
                <a16:creationId xmlns:a16="http://schemas.microsoft.com/office/drawing/2014/main" id="{579D9028-EDBC-E449-9A95-BC41D6603DD2}"/>
              </a:ext>
            </a:extLst>
          </p:cNvPr>
          <p:cNvSpPr txBox="1"/>
          <p:nvPr/>
        </p:nvSpPr>
        <p:spPr>
          <a:xfrm>
            <a:off x="6020672" y="5558531"/>
            <a:ext cx="2654298" cy="646331"/>
          </a:xfrm>
          <a:prstGeom prst="rect">
            <a:avLst/>
          </a:prstGeom>
          <a:noFill/>
        </p:spPr>
        <p:txBody>
          <a:bodyPr wrap="square" rtlCol="0">
            <a:spAutoFit/>
          </a:bodyPr>
          <a:lstStyle/>
          <a:p>
            <a:r>
              <a:rPr lang="en-US" dirty="0">
                <a:latin typeface="Univers Condensed Light" panose="020B0306020202040204" pitchFamily="34" charset="0"/>
              </a:rPr>
              <a:t>Accessible for all ages and abilities</a:t>
            </a:r>
          </a:p>
        </p:txBody>
      </p:sp>
      <p:sp>
        <p:nvSpPr>
          <p:cNvPr id="20" name="TextBox 19">
            <a:extLst>
              <a:ext uri="{FF2B5EF4-FFF2-40B4-BE49-F238E27FC236}">
                <a16:creationId xmlns:a16="http://schemas.microsoft.com/office/drawing/2014/main" id="{FE47B9EB-DB31-75AA-6708-FF56483799AE}"/>
              </a:ext>
            </a:extLst>
          </p:cNvPr>
          <p:cNvSpPr txBox="1"/>
          <p:nvPr/>
        </p:nvSpPr>
        <p:spPr>
          <a:xfrm>
            <a:off x="8884087" y="5517341"/>
            <a:ext cx="2654298" cy="923330"/>
          </a:xfrm>
          <a:prstGeom prst="rect">
            <a:avLst/>
          </a:prstGeom>
          <a:noFill/>
        </p:spPr>
        <p:txBody>
          <a:bodyPr wrap="square" rtlCol="0">
            <a:spAutoFit/>
          </a:bodyPr>
          <a:lstStyle/>
          <a:p>
            <a:r>
              <a:rPr lang="en-US" dirty="0">
                <a:latin typeface="Univers Condensed Light" panose="020B0306020202040204" pitchFamily="34" charset="0"/>
              </a:rPr>
              <a:t>A well designed, welcoming corridor which is safe at all times of day</a:t>
            </a:r>
          </a:p>
        </p:txBody>
      </p:sp>
      <p:sp>
        <p:nvSpPr>
          <p:cNvPr id="21" name="TextBox 20">
            <a:extLst>
              <a:ext uri="{FF2B5EF4-FFF2-40B4-BE49-F238E27FC236}">
                <a16:creationId xmlns:a16="http://schemas.microsoft.com/office/drawing/2014/main" id="{B5B71788-FCE2-6BFB-CC0B-C142C0536548}"/>
              </a:ext>
            </a:extLst>
          </p:cNvPr>
          <p:cNvSpPr txBox="1"/>
          <p:nvPr/>
        </p:nvSpPr>
        <p:spPr>
          <a:xfrm>
            <a:off x="11747502" y="5558531"/>
            <a:ext cx="2654298" cy="646331"/>
          </a:xfrm>
          <a:prstGeom prst="rect">
            <a:avLst/>
          </a:prstGeom>
          <a:noFill/>
        </p:spPr>
        <p:txBody>
          <a:bodyPr wrap="square" rtlCol="0">
            <a:spAutoFit/>
          </a:bodyPr>
          <a:lstStyle/>
          <a:p>
            <a:r>
              <a:rPr lang="en-US" dirty="0">
                <a:latin typeface="Univers Condensed Light" panose="020B0306020202040204" pitchFamily="34" charset="0"/>
              </a:rPr>
              <a:t>A place for social connections</a:t>
            </a:r>
          </a:p>
        </p:txBody>
      </p:sp>
      <p:pic>
        <p:nvPicPr>
          <p:cNvPr id="23" name="Picture 22">
            <a:extLst>
              <a:ext uri="{FF2B5EF4-FFF2-40B4-BE49-F238E27FC236}">
                <a16:creationId xmlns:a16="http://schemas.microsoft.com/office/drawing/2014/main" id="{298F2FE0-D3A9-ACD4-C38D-DB4BAA6BF3CF}"/>
              </a:ext>
            </a:extLst>
          </p:cNvPr>
          <p:cNvPicPr>
            <a:picLocks noChangeAspect="1"/>
          </p:cNvPicPr>
          <p:nvPr/>
        </p:nvPicPr>
        <p:blipFill>
          <a:blip r:embed="rId2">
            <a:extLst>
              <a:ext uri="{28A0092B-C50C-407E-A947-70E740481C1C}">
                <a14:useLocalDpi xmlns:a14="http://schemas.microsoft.com/office/drawing/2010/main" val="0"/>
              </a:ext>
            </a:extLst>
          </a:blip>
          <a:srcRect l="7938" r="7150"/>
          <a:stretch>
            <a:fillRect/>
          </a:stretch>
        </p:blipFill>
        <p:spPr>
          <a:xfrm>
            <a:off x="6020672" y="3366479"/>
            <a:ext cx="2654298" cy="2083958"/>
          </a:xfrm>
          <a:prstGeom prst="rect">
            <a:avLst/>
          </a:prstGeom>
        </p:spPr>
      </p:pic>
      <p:pic>
        <p:nvPicPr>
          <p:cNvPr id="25" name="Picture 24">
            <a:extLst>
              <a:ext uri="{FF2B5EF4-FFF2-40B4-BE49-F238E27FC236}">
                <a16:creationId xmlns:a16="http://schemas.microsoft.com/office/drawing/2014/main" id="{59B58BA8-5F03-F497-7AA9-62F89D450FB2}"/>
              </a:ext>
            </a:extLst>
          </p:cNvPr>
          <p:cNvPicPr>
            <a:picLocks noChangeAspect="1"/>
          </p:cNvPicPr>
          <p:nvPr/>
        </p:nvPicPr>
        <p:blipFill>
          <a:blip r:embed="rId3">
            <a:extLst>
              <a:ext uri="{28A0092B-C50C-407E-A947-70E740481C1C}">
                <a14:useLocalDpi xmlns:a14="http://schemas.microsoft.com/office/drawing/2010/main" val="0"/>
              </a:ext>
            </a:extLst>
          </a:blip>
          <a:srcRect l="6400" r="39393"/>
          <a:stretch>
            <a:fillRect/>
          </a:stretch>
        </p:blipFill>
        <p:spPr>
          <a:xfrm>
            <a:off x="8894250" y="3369076"/>
            <a:ext cx="2644135" cy="2089318"/>
          </a:xfrm>
          <a:prstGeom prst="rect">
            <a:avLst/>
          </a:prstGeom>
        </p:spPr>
      </p:pic>
      <p:pic>
        <p:nvPicPr>
          <p:cNvPr id="27" name="Picture 26">
            <a:extLst>
              <a:ext uri="{FF2B5EF4-FFF2-40B4-BE49-F238E27FC236}">
                <a16:creationId xmlns:a16="http://schemas.microsoft.com/office/drawing/2014/main" id="{514305C4-61CC-0A8A-4AC9-0B9294D87D86}"/>
              </a:ext>
            </a:extLst>
          </p:cNvPr>
          <p:cNvPicPr>
            <a:picLocks noChangeAspect="1"/>
          </p:cNvPicPr>
          <p:nvPr/>
        </p:nvPicPr>
        <p:blipFill>
          <a:blip r:embed="rId4">
            <a:extLst>
              <a:ext uri="{28A0092B-C50C-407E-A947-70E740481C1C}">
                <a14:useLocalDpi xmlns:a14="http://schemas.microsoft.com/office/drawing/2010/main" val="0"/>
              </a:ext>
            </a:extLst>
          </a:blip>
          <a:srcRect l="7218" r="10786"/>
          <a:stretch>
            <a:fillRect/>
          </a:stretch>
        </p:blipFill>
        <p:spPr>
          <a:xfrm>
            <a:off x="11742522" y="3292339"/>
            <a:ext cx="2654298" cy="2158098"/>
          </a:xfrm>
          <a:prstGeom prst="rect">
            <a:avLst/>
          </a:prstGeom>
        </p:spPr>
      </p:pic>
      <p:pic>
        <p:nvPicPr>
          <p:cNvPr id="29" name="Picture 28">
            <a:extLst>
              <a:ext uri="{FF2B5EF4-FFF2-40B4-BE49-F238E27FC236}">
                <a16:creationId xmlns:a16="http://schemas.microsoft.com/office/drawing/2014/main" id="{B2753D45-1259-0AF3-A930-F37FC57C715B}"/>
              </a:ext>
            </a:extLst>
          </p:cNvPr>
          <p:cNvPicPr>
            <a:picLocks noChangeAspect="1"/>
          </p:cNvPicPr>
          <p:nvPr/>
        </p:nvPicPr>
        <p:blipFill>
          <a:blip r:embed="rId5">
            <a:extLst>
              <a:ext uri="{28A0092B-C50C-407E-A947-70E740481C1C}">
                <a14:useLocalDpi xmlns:a14="http://schemas.microsoft.com/office/drawing/2010/main" val="0"/>
              </a:ext>
            </a:extLst>
          </a:blip>
          <a:srcRect l="6378" t="39318" r="47140" b="6098"/>
          <a:stretch>
            <a:fillRect/>
          </a:stretch>
        </p:blipFill>
        <p:spPr>
          <a:xfrm>
            <a:off x="3147094" y="3366480"/>
            <a:ext cx="2662075" cy="2083957"/>
          </a:xfrm>
          <a:prstGeom prst="rect">
            <a:avLst/>
          </a:prstGeom>
        </p:spPr>
      </p:pic>
      <p:pic>
        <p:nvPicPr>
          <p:cNvPr id="31" name="Picture 30">
            <a:extLst>
              <a:ext uri="{FF2B5EF4-FFF2-40B4-BE49-F238E27FC236}">
                <a16:creationId xmlns:a16="http://schemas.microsoft.com/office/drawing/2014/main" id="{63DCE108-2190-F24C-6BE6-48102B5208F7}"/>
              </a:ext>
            </a:extLst>
          </p:cNvPr>
          <p:cNvPicPr>
            <a:picLocks noChangeAspect="1"/>
          </p:cNvPicPr>
          <p:nvPr/>
        </p:nvPicPr>
        <p:blipFill>
          <a:blip r:embed="rId6">
            <a:extLst>
              <a:ext uri="{28A0092B-C50C-407E-A947-70E740481C1C}">
                <a14:useLocalDpi xmlns:a14="http://schemas.microsoft.com/office/drawing/2010/main" val="0"/>
              </a:ext>
            </a:extLst>
          </a:blip>
          <a:srcRect l="11032" r="3714"/>
          <a:stretch>
            <a:fillRect/>
          </a:stretch>
        </p:blipFill>
        <p:spPr>
          <a:xfrm>
            <a:off x="273516" y="3369160"/>
            <a:ext cx="2662075" cy="2083957"/>
          </a:xfrm>
          <a:prstGeom prst="rect">
            <a:avLst/>
          </a:prstGeom>
        </p:spPr>
      </p:pic>
      <p:sp>
        <p:nvSpPr>
          <p:cNvPr id="6" name="TextBox 5">
            <a:extLst>
              <a:ext uri="{FF2B5EF4-FFF2-40B4-BE49-F238E27FC236}">
                <a16:creationId xmlns:a16="http://schemas.microsoft.com/office/drawing/2014/main" id="{96228670-390A-B462-F861-AD68219DAE92}"/>
              </a:ext>
            </a:extLst>
          </p:cNvPr>
          <p:cNvSpPr txBox="1"/>
          <p:nvPr/>
        </p:nvSpPr>
        <p:spPr>
          <a:xfrm>
            <a:off x="1212870" y="6180658"/>
            <a:ext cx="911601" cy="769441"/>
          </a:xfrm>
          <a:prstGeom prst="rect">
            <a:avLst/>
          </a:prstGeom>
          <a:noFill/>
        </p:spPr>
        <p:txBody>
          <a:bodyPr wrap="square" rtlCol="0">
            <a:spAutoFit/>
          </a:bodyPr>
          <a:lstStyle/>
          <a:p>
            <a:r>
              <a:rPr lang="en-US" sz="4400" dirty="0">
                <a:solidFill>
                  <a:srgbClr val="05787F"/>
                </a:solidFill>
                <a:latin typeface="+mj-lt"/>
              </a:rPr>
              <a:t>8%</a:t>
            </a:r>
          </a:p>
        </p:txBody>
      </p:sp>
      <p:sp>
        <p:nvSpPr>
          <p:cNvPr id="26" name="TextBox 25">
            <a:extLst>
              <a:ext uri="{FF2B5EF4-FFF2-40B4-BE49-F238E27FC236}">
                <a16:creationId xmlns:a16="http://schemas.microsoft.com/office/drawing/2014/main" id="{CC9C0DC3-FB07-D9C5-3077-5C2773BBFA82}"/>
              </a:ext>
            </a:extLst>
          </p:cNvPr>
          <p:cNvSpPr txBox="1"/>
          <p:nvPr/>
        </p:nvSpPr>
        <p:spPr>
          <a:xfrm>
            <a:off x="9513963" y="6517732"/>
            <a:ext cx="1579202" cy="1015663"/>
          </a:xfrm>
          <a:prstGeom prst="rect">
            <a:avLst/>
          </a:prstGeom>
          <a:noFill/>
        </p:spPr>
        <p:txBody>
          <a:bodyPr wrap="square" rtlCol="0">
            <a:spAutoFit/>
          </a:bodyPr>
          <a:lstStyle/>
          <a:p>
            <a:r>
              <a:rPr lang="en-US" sz="6000" b="1" dirty="0">
                <a:solidFill>
                  <a:srgbClr val="05787F"/>
                </a:solidFill>
                <a:latin typeface="+mj-lt"/>
              </a:rPr>
              <a:t>43%</a:t>
            </a:r>
          </a:p>
        </p:txBody>
      </p:sp>
      <p:sp>
        <p:nvSpPr>
          <p:cNvPr id="38" name="TextBox 37">
            <a:extLst>
              <a:ext uri="{FF2B5EF4-FFF2-40B4-BE49-F238E27FC236}">
                <a16:creationId xmlns:a16="http://schemas.microsoft.com/office/drawing/2014/main" id="{D8149BF8-E786-6D2A-2742-C90ED1CE8CDE}"/>
              </a:ext>
            </a:extLst>
          </p:cNvPr>
          <p:cNvSpPr txBox="1"/>
          <p:nvPr/>
        </p:nvSpPr>
        <p:spPr>
          <a:xfrm>
            <a:off x="3868272" y="6168748"/>
            <a:ext cx="1579202" cy="769441"/>
          </a:xfrm>
          <a:prstGeom prst="rect">
            <a:avLst/>
          </a:prstGeom>
          <a:noFill/>
        </p:spPr>
        <p:txBody>
          <a:bodyPr wrap="square" rtlCol="0">
            <a:spAutoFit/>
          </a:bodyPr>
          <a:lstStyle/>
          <a:p>
            <a:r>
              <a:rPr lang="en-US" sz="4400" dirty="0">
                <a:solidFill>
                  <a:srgbClr val="05787F"/>
                </a:solidFill>
                <a:latin typeface="+mj-lt"/>
              </a:rPr>
              <a:t>15%</a:t>
            </a:r>
          </a:p>
        </p:txBody>
      </p:sp>
      <p:sp>
        <p:nvSpPr>
          <p:cNvPr id="39" name="TextBox 38">
            <a:extLst>
              <a:ext uri="{FF2B5EF4-FFF2-40B4-BE49-F238E27FC236}">
                <a16:creationId xmlns:a16="http://schemas.microsoft.com/office/drawing/2014/main" id="{781E6593-CD8D-488E-EA8A-378978480C66}"/>
              </a:ext>
            </a:extLst>
          </p:cNvPr>
          <p:cNvSpPr txBox="1"/>
          <p:nvPr/>
        </p:nvSpPr>
        <p:spPr>
          <a:xfrm>
            <a:off x="6912138" y="6170580"/>
            <a:ext cx="1579202" cy="769441"/>
          </a:xfrm>
          <a:prstGeom prst="rect">
            <a:avLst/>
          </a:prstGeom>
          <a:noFill/>
        </p:spPr>
        <p:txBody>
          <a:bodyPr wrap="square" rtlCol="0">
            <a:spAutoFit/>
          </a:bodyPr>
          <a:lstStyle/>
          <a:p>
            <a:r>
              <a:rPr lang="en-US" sz="4400" dirty="0">
                <a:solidFill>
                  <a:srgbClr val="05787F"/>
                </a:solidFill>
                <a:latin typeface="+mj-lt"/>
              </a:rPr>
              <a:t>22%</a:t>
            </a:r>
          </a:p>
        </p:txBody>
      </p:sp>
      <p:sp>
        <p:nvSpPr>
          <p:cNvPr id="41" name="TextBox 40">
            <a:extLst>
              <a:ext uri="{FF2B5EF4-FFF2-40B4-BE49-F238E27FC236}">
                <a16:creationId xmlns:a16="http://schemas.microsoft.com/office/drawing/2014/main" id="{FB380692-B41D-1335-3506-EC1C13A035B3}"/>
              </a:ext>
            </a:extLst>
          </p:cNvPr>
          <p:cNvSpPr txBox="1"/>
          <p:nvPr/>
        </p:nvSpPr>
        <p:spPr>
          <a:xfrm>
            <a:off x="12814549" y="6168747"/>
            <a:ext cx="1579202" cy="769441"/>
          </a:xfrm>
          <a:prstGeom prst="rect">
            <a:avLst/>
          </a:prstGeom>
          <a:noFill/>
        </p:spPr>
        <p:txBody>
          <a:bodyPr wrap="square" rtlCol="0">
            <a:spAutoFit/>
          </a:bodyPr>
          <a:lstStyle/>
          <a:p>
            <a:r>
              <a:rPr lang="en-US" sz="4400" dirty="0">
                <a:solidFill>
                  <a:srgbClr val="05787F"/>
                </a:solidFill>
                <a:latin typeface="+mj-lt"/>
              </a:rPr>
              <a:t>12%</a:t>
            </a:r>
          </a:p>
        </p:txBody>
      </p:sp>
      <p:sp>
        <p:nvSpPr>
          <p:cNvPr id="2" name="Rectangle 1">
            <a:extLst>
              <a:ext uri="{FF2B5EF4-FFF2-40B4-BE49-F238E27FC236}">
                <a16:creationId xmlns:a16="http://schemas.microsoft.com/office/drawing/2014/main" id="{6052EE52-E933-FF17-DA14-29DF173FB2B2}"/>
              </a:ext>
            </a:extLst>
          </p:cNvPr>
          <p:cNvSpPr/>
          <p:nvPr/>
        </p:nvSpPr>
        <p:spPr>
          <a:xfrm>
            <a:off x="9431676" y="6596009"/>
            <a:ext cx="1661489" cy="855740"/>
          </a:xfrm>
          <a:prstGeom prst="rect">
            <a:avLst/>
          </a:prstGeom>
          <a:noFill/>
          <a:ln w="3810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705618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CB0FF3-8F42-23F1-345C-60ECAF489F96}"/>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43FD3C43-DA58-8B31-AE8E-17A515A25559}"/>
              </a:ext>
            </a:extLst>
          </p:cNvPr>
          <p:cNvPicPr>
            <a:picLocks noChangeAspect="1"/>
          </p:cNvPicPr>
          <p:nvPr/>
        </p:nvPicPr>
        <p:blipFill>
          <a:blip r:embed="rId2">
            <a:extLst>
              <a:ext uri="{28A0092B-C50C-407E-A947-70E740481C1C}">
                <a14:useLocalDpi xmlns:a14="http://schemas.microsoft.com/office/drawing/2010/main" val="0"/>
              </a:ext>
            </a:extLst>
          </a:blip>
          <a:srcRect l="8642" t="-272" r="6991" b="272"/>
          <a:stretch>
            <a:fillRect/>
          </a:stretch>
        </p:blipFill>
        <p:spPr>
          <a:xfrm>
            <a:off x="8902130" y="3366479"/>
            <a:ext cx="2636255" cy="2083180"/>
          </a:xfrm>
          <a:prstGeom prst="rect">
            <a:avLst/>
          </a:prstGeom>
        </p:spPr>
      </p:pic>
      <p:pic>
        <p:nvPicPr>
          <p:cNvPr id="22" name="Picture 21">
            <a:extLst>
              <a:ext uri="{FF2B5EF4-FFF2-40B4-BE49-F238E27FC236}">
                <a16:creationId xmlns:a16="http://schemas.microsoft.com/office/drawing/2014/main" id="{20E396DC-02DB-9255-4CB0-B27695D1D2B7}"/>
              </a:ext>
            </a:extLst>
          </p:cNvPr>
          <p:cNvPicPr>
            <a:picLocks noChangeAspect="1"/>
          </p:cNvPicPr>
          <p:nvPr/>
        </p:nvPicPr>
        <p:blipFill>
          <a:blip r:embed="rId3">
            <a:extLst>
              <a:ext uri="{28A0092B-C50C-407E-A947-70E740481C1C}">
                <a14:useLocalDpi xmlns:a14="http://schemas.microsoft.com/office/drawing/2010/main" val="0"/>
              </a:ext>
            </a:extLst>
          </a:blip>
          <a:srcRect l="10944" t="-13" r="3487" b="13"/>
          <a:stretch>
            <a:fillRect/>
          </a:stretch>
        </p:blipFill>
        <p:spPr>
          <a:xfrm>
            <a:off x="273516" y="3370284"/>
            <a:ext cx="2662075" cy="2076540"/>
          </a:xfrm>
          <a:prstGeom prst="rect">
            <a:avLst/>
          </a:prstGeom>
        </p:spPr>
      </p:pic>
      <p:pic>
        <p:nvPicPr>
          <p:cNvPr id="26" name="Picture 25">
            <a:extLst>
              <a:ext uri="{FF2B5EF4-FFF2-40B4-BE49-F238E27FC236}">
                <a16:creationId xmlns:a16="http://schemas.microsoft.com/office/drawing/2014/main" id="{FF460824-FB35-0527-439F-D5092843E9F9}"/>
              </a:ext>
            </a:extLst>
          </p:cNvPr>
          <p:cNvPicPr>
            <a:picLocks noChangeAspect="1"/>
          </p:cNvPicPr>
          <p:nvPr/>
        </p:nvPicPr>
        <p:blipFill>
          <a:blip r:embed="rId4">
            <a:extLst>
              <a:ext uri="{28A0092B-C50C-407E-A947-70E740481C1C}">
                <a14:useLocalDpi xmlns:a14="http://schemas.microsoft.com/office/drawing/2010/main" val="0"/>
              </a:ext>
            </a:extLst>
          </a:blip>
          <a:srcRect l="6572" r="8153"/>
          <a:stretch>
            <a:fillRect/>
          </a:stretch>
        </p:blipFill>
        <p:spPr>
          <a:xfrm>
            <a:off x="3141600" y="3366479"/>
            <a:ext cx="2673063" cy="2080609"/>
          </a:xfrm>
          <a:prstGeom prst="rect">
            <a:avLst/>
          </a:prstGeom>
        </p:spPr>
      </p:pic>
      <p:pic>
        <p:nvPicPr>
          <p:cNvPr id="30" name="Picture 29">
            <a:extLst>
              <a:ext uri="{FF2B5EF4-FFF2-40B4-BE49-F238E27FC236}">
                <a16:creationId xmlns:a16="http://schemas.microsoft.com/office/drawing/2014/main" id="{892D851A-D8B5-E8BF-7073-16CD2438427E}"/>
              </a:ext>
            </a:extLst>
          </p:cNvPr>
          <p:cNvPicPr>
            <a:picLocks noChangeAspect="1"/>
          </p:cNvPicPr>
          <p:nvPr/>
        </p:nvPicPr>
        <p:blipFill>
          <a:blip r:embed="rId5">
            <a:extLst>
              <a:ext uri="{28A0092B-C50C-407E-A947-70E740481C1C}">
                <a14:useLocalDpi xmlns:a14="http://schemas.microsoft.com/office/drawing/2010/main" val="0"/>
              </a:ext>
            </a:extLst>
          </a:blip>
          <a:srcRect r="7537"/>
          <a:stretch>
            <a:fillRect/>
          </a:stretch>
        </p:blipFill>
        <p:spPr>
          <a:xfrm>
            <a:off x="6015178" y="3366479"/>
            <a:ext cx="2662075" cy="2080609"/>
          </a:xfrm>
          <a:prstGeom prst="rect">
            <a:avLst/>
          </a:prstGeom>
        </p:spPr>
      </p:pic>
      <p:sp>
        <p:nvSpPr>
          <p:cNvPr id="3" name="Footer Placeholder 2">
            <a:extLst>
              <a:ext uri="{FF2B5EF4-FFF2-40B4-BE49-F238E27FC236}">
                <a16:creationId xmlns:a16="http://schemas.microsoft.com/office/drawing/2014/main" id="{A2B78396-31F6-1201-A814-B78D90F5056B}"/>
              </a:ext>
            </a:extLst>
          </p:cNvPr>
          <p:cNvSpPr>
            <a:spLocks noGrp="1"/>
          </p:cNvSpPr>
          <p:nvPr>
            <p:ph type="ftr" sz="quarter" idx="3"/>
          </p:nvPr>
        </p:nvSpPr>
        <p:spPr/>
        <p:txBody>
          <a:bodyPr/>
          <a:lstStyle/>
          <a:p>
            <a:r>
              <a:rPr lang="en-US"/>
              <a:t>Round 2 Stakeholder Meetings</a:t>
            </a:r>
            <a:endParaRPr lang="en-US" dirty="0">
              <a:latin typeface="Univers Condensed Light" panose="020B0306020202040204" pitchFamily="34" charset="0"/>
            </a:endParaRPr>
          </a:p>
        </p:txBody>
      </p:sp>
      <p:sp>
        <p:nvSpPr>
          <p:cNvPr id="4" name="Slide Number Placeholder 3">
            <a:extLst>
              <a:ext uri="{FF2B5EF4-FFF2-40B4-BE49-F238E27FC236}">
                <a16:creationId xmlns:a16="http://schemas.microsoft.com/office/drawing/2014/main" id="{DA2B8A77-E0DD-FA02-E9D3-435A6F0F54C4}"/>
              </a:ext>
            </a:extLst>
          </p:cNvPr>
          <p:cNvSpPr>
            <a:spLocks noGrp="1"/>
          </p:cNvSpPr>
          <p:nvPr>
            <p:ph type="sldNum" sz="quarter" idx="4"/>
          </p:nvPr>
        </p:nvSpPr>
        <p:spPr/>
        <p:txBody>
          <a:bodyPr/>
          <a:lstStyle/>
          <a:p>
            <a:fld id="{F4164499-FEF6-44A9-88E0-C31C32BD1C97}" type="slidenum">
              <a:rPr lang="en-US" smtClean="0">
                <a:latin typeface="Univers Condensed Light" panose="020B0306020202040204" pitchFamily="34" charset="0"/>
              </a:rPr>
              <a:pPr/>
              <a:t>18</a:t>
            </a:fld>
            <a:r>
              <a:rPr lang="en-US"/>
              <a:t>	</a:t>
            </a:r>
            <a:endParaRPr lang="en-US" b="1" dirty="0"/>
          </a:p>
        </p:txBody>
      </p:sp>
      <p:sp>
        <p:nvSpPr>
          <p:cNvPr id="7" name="Title 6">
            <a:extLst>
              <a:ext uri="{FF2B5EF4-FFF2-40B4-BE49-F238E27FC236}">
                <a16:creationId xmlns:a16="http://schemas.microsoft.com/office/drawing/2014/main" id="{DB588335-1916-E7B7-1735-F5C9C68D77C4}"/>
              </a:ext>
            </a:extLst>
          </p:cNvPr>
          <p:cNvSpPr>
            <a:spLocks noGrp="1"/>
          </p:cNvSpPr>
          <p:nvPr>
            <p:ph type="title"/>
          </p:nvPr>
        </p:nvSpPr>
        <p:spPr/>
        <p:txBody>
          <a:bodyPr/>
          <a:lstStyle/>
          <a:p>
            <a:r>
              <a:rPr lang="en-US" dirty="0"/>
              <a:t>Local economy</a:t>
            </a:r>
          </a:p>
        </p:txBody>
      </p:sp>
      <p:sp>
        <p:nvSpPr>
          <p:cNvPr id="8" name="Text Placeholder 7">
            <a:extLst>
              <a:ext uri="{FF2B5EF4-FFF2-40B4-BE49-F238E27FC236}">
                <a16:creationId xmlns:a16="http://schemas.microsoft.com/office/drawing/2014/main" id="{F7D12B2D-B10D-6B11-F43E-D7F2A338089C}"/>
              </a:ext>
            </a:extLst>
          </p:cNvPr>
          <p:cNvSpPr>
            <a:spLocks noGrp="1"/>
          </p:cNvSpPr>
          <p:nvPr>
            <p:ph type="body" sz="quarter" idx="10"/>
          </p:nvPr>
        </p:nvSpPr>
        <p:spPr/>
        <p:txBody>
          <a:bodyPr/>
          <a:lstStyle/>
          <a:p>
            <a:r>
              <a:rPr lang="en-US" dirty="0"/>
              <a:t>How can a trail serve the community?</a:t>
            </a:r>
          </a:p>
        </p:txBody>
      </p:sp>
      <p:sp>
        <p:nvSpPr>
          <p:cNvPr id="11" name="TextBox 10">
            <a:extLst>
              <a:ext uri="{FF2B5EF4-FFF2-40B4-BE49-F238E27FC236}">
                <a16:creationId xmlns:a16="http://schemas.microsoft.com/office/drawing/2014/main" id="{563892F2-6087-F938-461E-84F73DB7DC24}"/>
              </a:ext>
            </a:extLst>
          </p:cNvPr>
          <p:cNvSpPr txBox="1"/>
          <p:nvPr/>
        </p:nvSpPr>
        <p:spPr>
          <a:xfrm>
            <a:off x="228600" y="1549286"/>
            <a:ext cx="7289800" cy="923330"/>
          </a:xfrm>
          <a:prstGeom prst="rect">
            <a:avLst/>
          </a:prstGeom>
          <a:noFill/>
        </p:spPr>
        <p:txBody>
          <a:bodyPr wrap="square" rtlCol="0">
            <a:spAutoFit/>
          </a:bodyPr>
          <a:lstStyle/>
          <a:p>
            <a:r>
              <a:rPr lang="en-US" dirty="0">
                <a:latin typeface="Univers Condensed Light" panose="020B0306020202040204" pitchFamily="34" charset="0"/>
              </a:rPr>
              <a:t>The proposed 30</a:t>
            </a:r>
            <a:r>
              <a:rPr lang="en-US" baseline="30000" dirty="0">
                <a:latin typeface="Univers Condensed Light" panose="020B0306020202040204" pitchFamily="34" charset="0"/>
              </a:rPr>
              <a:t>th</a:t>
            </a:r>
            <a:r>
              <a:rPr lang="en-US" dirty="0">
                <a:latin typeface="Univers Condensed Light" panose="020B0306020202040204" pitchFamily="34" charset="0"/>
              </a:rPr>
              <a:t> Street Trail will improve the local economy by spurring investment along the corridor, creating connections to employment, goods and services, and attractive visitors.</a:t>
            </a:r>
          </a:p>
        </p:txBody>
      </p:sp>
      <p:sp>
        <p:nvSpPr>
          <p:cNvPr id="12" name="TextBox 11">
            <a:extLst>
              <a:ext uri="{FF2B5EF4-FFF2-40B4-BE49-F238E27FC236}">
                <a16:creationId xmlns:a16="http://schemas.microsoft.com/office/drawing/2014/main" id="{D295B02B-F6AC-5654-7502-D56C66D46B42}"/>
              </a:ext>
            </a:extLst>
          </p:cNvPr>
          <p:cNvSpPr txBox="1"/>
          <p:nvPr/>
        </p:nvSpPr>
        <p:spPr>
          <a:xfrm>
            <a:off x="273516" y="2837240"/>
            <a:ext cx="2664461" cy="400110"/>
          </a:xfrm>
          <a:prstGeom prst="rect">
            <a:avLst/>
          </a:prstGeom>
          <a:solidFill>
            <a:srgbClr val="80BBC0"/>
          </a:solidFill>
        </p:spPr>
        <p:txBody>
          <a:bodyPr wrap="square" rtlCol="0">
            <a:spAutoFit/>
          </a:bodyPr>
          <a:lstStyle/>
          <a:p>
            <a:r>
              <a:rPr lang="en-US" sz="2000" b="1" dirty="0">
                <a:latin typeface="Univers Condensed Light" panose="020B0306020202040204" pitchFamily="34" charset="0"/>
              </a:rPr>
              <a:t>Employment Access</a:t>
            </a:r>
          </a:p>
        </p:txBody>
      </p:sp>
      <p:sp>
        <p:nvSpPr>
          <p:cNvPr id="13" name="TextBox 12">
            <a:extLst>
              <a:ext uri="{FF2B5EF4-FFF2-40B4-BE49-F238E27FC236}">
                <a16:creationId xmlns:a16="http://schemas.microsoft.com/office/drawing/2014/main" id="{BB2CF280-F1A2-96B2-2A13-7112A4917319}"/>
              </a:ext>
            </a:extLst>
          </p:cNvPr>
          <p:cNvSpPr txBox="1"/>
          <p:nvPr/>
        </p:nvSpPr>
        <p:spPr>
          <a:xfrm>
            <a:off x="3147094" y="2833436"/>
            <a:ext cx="2664461" cy="400110"/>
          </a:xfrm>
          <a:prstGeom prst="rect">
            <a:avLst/>
          </a:prstGeom>
          <a:solidFill>
            <a:srgbClr val="80BBC0"/>
          </a:solidFill>
        </p:spPr>
        <p:txBody>
          <a:bodyPr wrap="square" rtlCol="0">
            <a:spAutoFit/>
          </a:bodyPr>
          <a:lstStyle/>
          <a:p>
            <a:r>
              <a:rPr lang="en-US" sz="2000" b="1" dirty="0">
                <a:latin typeface="Univers Condensed Light" panose="020B0306020202040204" pitchFamily="34" charset="0"/>
              </a:rPr>
              <a:t>Catalyst</a:t>
            </a:r>
          </a:p>
        </p:txBody>
      </p:sp>
      <p:sp>
        <p:nvSpPr>
          <p:cNvPr id="14" name="TextBox 13">
            <a:extLst>
              <a:ext uri="{FF2B5EF4-FFF2-40B4-BE49-F238E27FC236}">
                <a16:creationId xmlns:a16="http://schemas.microsoft.com/office/drawing/2014/main" id="{D6908854-8DA3-7C9B-6138-DEE6633E2FA7}"/>
              </a:ext>
            </a:extLst>
          </p:cNvPr>
          <p:cNvSpPr txBox="1"/>
          <p:nvPr/>
        </p:nvSpPr>
        <p:spPr>
          <a:xfrm>
            <a:off x="6020672" y="2833436"/>
            <a:ext cx="2654298" cy="400110"/>
          </a:xfrm>
          <a:prstGeom prst="rect">
            <a:avLst/>
          </a:prstGeom>
          <a:solidFill>
            <a:srgbClr val="80BBC0"/>
          </a:solidFill>
        </p:spPr>
        <p:txBody>
          <a:bodyPr wrap="square" rtlCol="0">
            <a:spAutoFit/>
          </a:bodyPr>
          <a:lstStyle/>
          <a:p>
            <a:r>
              <a:rPr lang="en-US" sz="2000" b="1" dirty="0">
                <a:latin typeface="Univers Condensed Light" panose="020B0306020202040204" pitchFamily="34" charset="0"/>
              </a:rPr>
              <a:t>Support Business</a:t>
            </a:r>
          </a:p>
        </p:txBody>
      </p:sp>
      <p:sp>
        <p:nvSpPr>
          <p:cNvPr id="15" name="TextBox 14">
            <a:extLst>
              <a:ext uri="{FF2B5EF4-FFF2-40B4-BE49-F238E27FC236}">
                <a16:creationId xmlns:a16="http://schemas.microsoft.com/office/drawing/2014/main" id="{07B477CA-7C6D-C959-4121-5815607ACFCC}"/>
              </a:ext>
            </a:extLst>
          </p:cNvPr>
          <p:cNvSpPr txBox="1"/>
          <p:nvPr/>
        </p:nvSpPr>
        <p:spPr>
          <a:xfrm>
            <a:off x="8884087" y="2833436"/>
            <a:ext cx="2654298" cy="400110"/>
          </a:xfrm>
          <a:prstGeom prst="rect">
            <a:avLst/>
          </a:prstGeom>
          <a:solidFill>
            <a:srgbClr val="80BBC0"/>
          </a:solidFill>
        </p:spPr>
        <p:txBody>
          <a:bodyPr wrap="square" rtlCol="0">
            <a:spAutoFit/>
          </a:bodyPr>
          <a:lstStyle/>
          <a:p>
            <a:r>
              <a:rPr lang="en-US" sz="2000" b="1" dirty="0">
                <a:latin typeface="Univers Condensed Light" panose="020B0306020202040204" pitchFamily="34" charset="0"/>
              </a:rPr>
              <a:t>Tourism</a:t>
            </a:r>
          </a:p>
        </p:txBody>
      </p:sp>
      <p:sp>
        <p:nvSpPr>
          <p:cNvPr id="17" name="TextBox 16">
            <a:extLst>
              <a:ext uri="{FF2B5EF4-FFF2-40B4-BE49-F238E27FC236}">
                <a16:creationId xmlns:a16="http://schemas.microsoft.com/office/drawing/2014/main" id="{0DA89384-0940-3DA2-9944-840608A0DDA0}"/>
              </a:ext>
            </a:extLst>
          </p:cNvPr>
          <p:cNvSpPr txBox="1"/>
          <p:nvPr/>
        </p:nvSpPr>
        <p:spPr>
          <a:xfrm>
            <a:off x="273516" y="5520447"/>
            <a:ext cx="2664461" cy="646331"/>
          </a:xfrm>
          <a:prstGeom prst="rect">
            <a:avLst/>
          </a:prstGeom>
          <a:noFill/>
        </p:spPr>
        <p:txBody>
          <a:bodyPr wrap="square" rtlCol="0">
            <a:spAutoFit/>
          </a:bodyPr>
          <a:lstStyle/>
          <a:p>
            <a:r>
              <a:rPr lang="en-US" dirty="0">
                <a:latin typeface="Univers Condensed Light" panose="020B0306020202040204" pitchFamily="34" charset="0"/>
              </a:rPr>
              <a:t>Safe transportation options to jobs</a:t>
            </a:r>
          </a:p>
        </p:txBody>
      </p:sp>
      <p:sp>
        <p:nvSpPr>
          <p:cNvPr id="18" name="TextBox 17">
            <a:extLst>
              <a:ext uri="{FF2B5EF4-FFF2-40B4-BE49-F238E27FC236}">
                <a16:creationId xmlns:a16="http://schemas.microsoft.com/office/drawing/2014/main" id="{FA91445C-C172-E76E-C649-670FA6A2CA2F}"/>
              </a:ext>
            </a:extLst>
          </p:cNvPr>
          <p:cNvSpPr txBox="1"/>
          <p:nvPr/>
        </p:nvSpPr>
        <p:spPr>
          <a:xfrm>
            <a:off x="3147094" y="5556272"/>
            <a:ext cx="2664461" cy="646331"/>
          </a:xfrm>
          <a:prstGeom prst="rect">
            <a:avLst/>
          </a:prstGeom>
          <a:noFill/>
        </p:spPr>
        <p:txBody>
          <a:bodyPr wrap="square" rtlCol="0">
            <a:spAutoFit/>
          </a:bodyPr>
          <a:lstStyle/>
          <a:p>
            <a:r>
              <a:rPr lang="en-US" dirty="0">
                <a:latin typeface="Univers Condensed Light" panose="020B0306020202040204" pitchFamily="34" charset="0"/>
              </a:rPr>
              <a:t>Spur economic opportunity in the corridor</a:t>
            </a:r>
          </a:p>
        </p:txBody>
      </p:sp>
      <p:sp>
        <p:nvSpPr>
          <p:cNvPr id="19" name="TextBox 18">
            <a:extLst>
              <a:ext uri="{FF2B5EF4-FFF2-40B4-BE49-F238E27FC236}">
                <a16:creationId xmlns:a16="http://schemas.microsoft.com/office/drawing/2014/main" id="{EC496B25-5167-E6E7-7328-A036F636CFA1}"/>
              </a:ext>
            </a:extLst>
          </p:cNvPr>
          <p:cNvSpPr txBox="1"/>
          <p:nvPr/>
        </p:nvSpPr>
        <p:spPr>
          <a:xfrm>
            <a:off x="6020672" y="5565085"/>
            <a:ext cx="2654298" cy="646331"/>
          </a:xfrm>
          <a:prstGeom prst="rect">
            <a:avLst/>
          </a:prstGeom>
          <a:noFill/>
        </p:spPr>
        <p:txBody>
          <a:bodyPr wrap="square" rtlCol="0">
            <a:spAutoFit/>
          </a:bodyPr>
          <a:lstStyle/>
          <a:p>
            <a:r>
              <a:rPr lang="en-US" dirty="0">
                <a:latin typeface="Univers Condensed Light" panose="020B0306020202040204" pitchFamily="34" charset="0"/>
              </a:rPr>
              <a:t>Access to retail, grocery stores and services</a:t>
            </a:r>
          </a:p>
        </p:txBody>
      </p:sp>
      <p:sp>
        <p:nvSpPr>
          <p:cNvPr id="20" name="TextBox 19">
            <a:extLst>
              <a:ext uri="{FF2B5EF4-FFF2-40B4-BE49-F238E27FC236}">
                <a16:creationId xmlns:a16="http://schemas.microsoft.com/office/drawing/2014/main" id="{17CF5F47-A0B3-E287-EC56-AFB55317C78D}"/>
              </a:ext>
            </a:extLst>
          </p:cNvPr>
          <p:cNvSpPr txBox="1"/>
          <p:nvPr/>
        </p:nvSpPr>
        <p:spPr>
          <a:xfrm>
            <a:off x="8884087" y="5523895"/>
            <a:ext cx="2654298" cy="923330"/>
          </a:xfrm>
          <a:prstGeom prst="rect">
            <a:avLst/>
          </a:prstGeom>
          <a:noFill/>
        </p:spPr>
        <p:txBody>
          <a:bodyPr wrap="square" rtlCol="0">
            <a:spAutoFit/>
          </a:bodyPr>
          <a:lstStyle/>
          <a:p>
            <a:r>
              <a:rPr lang="en-US" dirty="0">
                <a:latin typeface="Univers Condensed Light" panose="020B0306020202040204" pitchFamily="34" charset="0"/>
              </a:rPr>
              <a:t>Spur economic activity through attracting more visitors to the region</a:t>
            </a:r>
          </a:p>
        </p:txBody>
      </p:sp>
      <p:sp>
        <p:nvSpPr>
          <p:cNvPr id="2" name="TextBox 1">
            <a:extLst>
              <a:ext uri="{FF2B5EF4-FFF2-40B4-BE49-F238E27FC236}">
                <a16:creationId xmlns:a16="http://schemas.microsoft.com/office/drawing/2014/main" id="{B4162C59-974D-A1DD-A671-AE5493184479}"/>
              </a:ext>
            </a:extLst>
          </p:cNvPr>
          <p:cNvSpPr txBox="1"/>
          <p:nvPr/>
        </p:nvSpPr>
        <p:spPr>
          <a:xfrm>
            <a:off x="4002616" y="6437222"/>
            <a:ext cx="1579202" cy="769441"/>
          </a:xfrm>
          <a:prstGeom prst="rect">
            <a:avLst/>
          </a:prstGeom>
          <a:noFill/>
        </p:spPr>
        <p:txBody>
          <a:bodyPr wrap="square" rtlCol="0">
            <a:spAutoFit/>
          </a:bodyPr>
          <a:lstStyle/>
          <a:p>
            <a:r>
              <a:rPr lang="en-US" sz="4400" b="1" dirty="0">
                <a:solidFill>
                  <a:srgbClr val="05787F"/>
                </a:solidFill>
                <a:latin typeface="+mj-lt"/>
              </a:rPr>
              <a:t>29%</a:t>
            </a:r>
          </a:p>
        </p:txBody>
      </p:sp>
      <p:sp>
        <p:nvSpPr>
          <p:cNvPr id="5" name="TextBox 4">
            <a:extLst>
              <a:ext uri="{FF2B5EF4-FFF2-40B4-BE49-F238E27FC236}">
                <a16:creationId xmlns:a16="http://schemas.microsoft.com/office/drawing/2014/main" id="{85615BC8-C35C-247A-6075-4F3DE20EE214}"/>
              </a:ext>
            </a:extLst>
          </p:cNvPr>
          <p:cNvSpPr txBox="1"/>
          <p:nvPr/>
        </p:nvSpPr>
        <p:spPr>
          <a:xfrm>
            <a:off x="6639899" y="6427833"/>
            <a:ext cx="1579202" cy="1015663"/>
          </a:xfrm>
          <a:prstGeom prst="rect">
            <a:avLst/>
          </a:prstGeom>
          <a:noFill/>
        </p:spPr>
        <p:txBody>
          <a:bodyPr wrap="square" rtlCol="0">
            <a:spAutoFit/>
          </a:bodyPr>
          <a:lstStyle/>
          <a:p>
            <a:r>
              <a:rPr lang="en-US" sz="6000" b="1" dirty="0">
                <a:solidFill>
                  <a:srgbClr val="05787F"/>
                </a:solidFill>
                <a:latin typeface="+mj-lt"/>
              </a:rPr>
              <a:t>35%</a:t>
            </a:r>
          </a:p>
        </p:txBody>
      </p:sp>
      <p:sp>
        <p:nvSpPr>
          <p:cNvPr id="6" name="TextBox 5">
            <a:extLst>
              <a:ext uri="{FF2B5EF4-FFF2-40B4-BE49-F238E27FC236}">
                <a16:creationId xmlns:a16="http://schemas.microsoft.com/office/drawing/2014/main" id="{20CD374D-7D22-C73F-55F1-963B27505EAC}"/>
              </a:ext>
            </a:extLst>
          </p:cNvPr>
          <p:cNvSpPr txBox="1"/>
          <p:nvPr/>
        </p:nvSpPr>
        <p:spPr>
          <a:xfrm>
            <a:off x="930084" y="6437223"/>
            <a:ext cx="1579202" cy="769441"/>
          </a:xfrm>
          <a:prstGeom prst="rect">
            <a:avLst/>
          </a:prstGeom>
          <a:noFill/>
        </p:spPr>
        <p:txBody>
          <a:bodyPr wrap="square" rtlCol="0">
            <a:spAutoFit/>
          </a:bodyPr>
          <a:lstStyle/>
          <a:p>
            <a:r>
              <a:rPr lang="en-US" sz="4400" b="1" dirty="0">
                <a:solidFill>
                  <a:srgbClr val="05787F"/>
                </a:solidFill>
                <a:latin typeface="+mj-lt"/>
              </a:rPr>
              <a:t>24%</a:t>
            </a:r>
          </a:p>
        </p:txBody>
      </p:sp>
      <p:sp>
        <p:nvSpPr>
          <p:cNvPr id="10" name="TextBox 9">
            <a:extLst>
              <a:ext uri="{FF2B5EF4-FFF2-40B4-BE49-F238E27FC236}">
                <a16:creationId xmlns:a16="http://schemas.microsoft.com/office/drawing/2014/main" id="{F0FB4453-71A0-10FB-7D67-3178AAA0EF41}"/>
              </a:ext>
            </a:extLst>
          </p:cNvPr>
          <p:cNvSpPr txBox="1"/>
          <p:nvPr/>
        </p:nvSpPr>
        <p:spPr>
          <a:xfrm>
            <a:off x="9642528" y="6437221"/>
            <a:ext cx="1579202" cy="769441"/>
          </a:xfrm>
          <a:prstGeom prst="rect">
            <a:avLst/>
          </a:prstGeom>
          <a:noFill/>
        </p:spPr>
        <p:txBody>
          <a:bodyPr wrap="square" rtlCol="0">
            <a:spAutoFit/>
          </a:bodyPr>
          <a:lstStyle/>
          <a:p>
            <a:r>
              <a:rPr lang="en-US" sz="4400" b="1" dirty="0">
                <a:solidFill>
                  <a:srgbClr val="05787F"/>
                </a:solidFill>
                <a:latin typeface="+mj-lt"/>
              </a:rPr>
              <a:t>12%</a:t>
            </a:r>
          </a:p>
        </p:txBody>
      </p:sp>
      <p:sp>
        <p:nvSpPr>
          <p:cNvPr id="23" name="Rectangle 22">
            <a:extLst>
              <a:ext uri="{FF2B5EF4-FFF2-40B4-BE49-F238E27FC236}">
                <a16:creationId xmlns:a16="http://schemas.microsoft.com/office/drawing/2014/main" id="{B306B843-F595-9FF7-C7CE-C5525AB3F90B}"/>
              </a:ext>
            </a:extLst>
          </p:cNvPr>
          <p:cNvSpPr/>
          <p:nvPr/>
        </p:nvSpPr>
        <p:spPr>
          <a:xfrm>
            <a:off x="6517077" y="6437221"/>
            <a:ext cx="1661489" cy="855740"/>
          </a:xfrm>
          <a:prstGeom prst="rect">
            <a:avLst/>
          </a:prstGeom>
          <a:noFill/>
          <a:ln w="3810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458281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1D8817-1ED8-EE31-5A7C-DD65C86593D3}"/>
            </a:ext>
          </a:extLst>
        </p:cNvPr>
        <p:cNvGrpSpPr/>
        <p:nvPr/>
      </p:nvGrpSpPr>
      <p:grpSpPr>
        <a:xfrm>
          <a:off x="0" y="0"/>
          <a:ext cx="0" cy="0"/>
          <a:chOff x="0" y="0"/>
          <a:chExt cx="0" cy="0"/>
        </a:xfrm>
      </p:grpSpPr>
      <p:pic>
        <p:nvPicPr>
          <p:cNvPr id="25" name="Picture 24">
            <a:extLst>
              <a:ext uri="{FF2B5EF4-FFF2-40B4-BE49-F238E27FC236}">
                <a16:creationId xmlns:a16="http://schemas.microsoft.com/office/drawing/2014/main" id="{5ECFBBEC-05F6-D9E6-66FF-B5885BCCF046}"/>
              </a:ext>
            </a:extLst>
          </p:cNvPr>
          <p:cNvPicPr>
            <a:picLocks noChangeAspect="1"/>
          </p:cNvPicPr>
          <p:nvPr/>
        </p:nvPicPr>
        <p:blipFill>
          <a:blip r:embed="rId2">
            <a:extLst>
              <a:ext uri="{28A0092B-C50C-407E-A947-70E740481C1C}">
                <a14:useLocalDpi xmlns:a14="http://schemas.microsoft.com/office/drawing/2010/main" val="0"/>
              </a:ext>
            </a:extLst>
          </a:blip>
          <a:srcRect r="26972"/>
          <a:stretch>
            <a:fillRect/>
          </a:stretch>
        </p:blipFill>
        <p:spPr>
          <a:xfrm>
            <a:off x="264339" y="3363849"/>
            <a:ext cx="2662075" cy="2083022"/>
          </a:xfrm>
          <a:prstGeom prst="rect">
            <a:avLst/>
          </a:prstGeom>
        </p:spPr>
      </p:pic>
      <p:pic>
        <p:nvPicPr>
          <p:cNvPr id="28" name="Picture 27">
            <a:extLst>
              <a:ext uri="{FF2B5EF4-FFF2-40B4-BE49-F238E27FC236}">
                <a16:creationId xmlns:a16="http://schemas.microsoft.com/office/drawing/2014/main" id="{5909C1E9-F5F5-7B7D-69EF-A41FC6D994AE}"/>
              </a:ext>
            </a:extLst>
          </p:cNvPr>
          <p:cNvPicPr>
            <a:picLocks noChangeAspect="1"/>
          </p:cNvPicPr>
          <p:nvPr/>
        </p:nvPicPr>
        <p:blipFill>
          <a:blip r:embed="rId3">
            <a:extLst>
              <a:ext uri="{28A0092B-C50C-407E-A947-70E740481C1C}">
                <a14:useLocalDpi xmlns:a14="http://schemas.microsoft.com/office/drawing/2010/main" val="0"/>
              </a:ext>
            </a:extLst>
          </a:blip>
          <a:srcRect l="-1" r="3699"/>
          <a:stretch>
            <a:fillRect/>
          </a:stretch>
        </p:blipFill>
        <p:spPr>
          <a:xfrm>
            <a:off x="3136106" y="3366479"/>
            <a:ext cx="2673063" cy="2081808"/>
          </a:xfrm>
          <a:prstGeom prst="rect">
            <a:avLst/>
          </a:prstGeom>
        </p:spPr>
      </p:pic>
      <p:pic>
        <p:nvPicPr>
          <p:cNvPr id="31" name="Picture 30">
            <a:extLst>
              <a:ext uri="{FF2B5EF4-FFF2-40B4-BE49-F238E27FC236}">
                <a16:creationId xmlns:a16="http://schemas.microsoft.com/office/drawing/2014/main" id="{B5DDAECD-492F-A626-AAEF-9C6194AE7D35}"/>
              </a:ext>
            </a:extLst>
          </p:cNvPr>
          <p:cNvPicPr>
            <a:picLocks noChangeAspect="1"/>
          </p:cNvPicPr>
          <p:nvPr/>
        </p:nvPicPr>
        <p:blipFill>
          <a:blip r:embed="rId4">
            <a:extLst>
              <a:ext uri="{28A0092B-C50C-407E-A947-70E740481C1C}">
                <a14:useLocalDpi xmlns:a14="http://schemas.microsoft.com/office/drawing/2010/main" val="0"/>
              </a:ext>
            </a:extLst>
          </a:blip>
          <a:srcRect l="7712" t="1433" r="21321"/>
          <a:stretch>
            <a:fillRect/>
          </a:stretch>
        </p:blipFill>
        <p:spPr>
          <a:xfrm>
            <a:off x="6015178" y="3370608"/>
            <a:ext cx="2662075" cy="2083022"/>
          </a:xfrm>
          <a:prstGeom prst="rect">
            <a:avLst/>
          </a:prstGeom>
        </p:spPr>
      </p:pic>
      <p:pic>
        <p:nvPicPr>
          <p:cNvPr id="33" name="Picture 32">
            <a:extLst>
              <a:ext uri="{FF2B5EF4-FFF2-40B4-BE49-F238E27FC236}">
                <a16:creationId xmlns:a16="http://schemas.microsoft.com/office/drawing/2014/main" id="{63985302-8745-3CF5-1CED-BF09C3D605F1}"/>
              </a:ext>
            </a:extLst>
          </p:cNvPr>
          <p:cNvPicPr>
            <a:picLocks noChangeAspect="1"/>
          </p:cNvPicPr>
          <p:nvPr/>
        </p:nvPicPr>
        <p:blipFill>
          <a:blip r:embed="rId5">
            <a:extLst>
              <a:ext uri="{28A0092B-C50C-407E-A947-70E740481C1C}">
                <a14:useLocalDpi xmlns:a14="http://schemas.microsoft.com/office/drawing/2010/main" val="0"/>
              </a:ext>
            </a:extLst>
          </a:blip>
          <a:srcRect l="3382" t="17493" r="26289" b="-454"/>
          <a:stretch>
            <a:fillRect/>
          </a:stretch>
        </p:blipFill>
        <p:spPr>
          <a:xfrm>
            <a:off x="11747907" y="3366478"/>
            <a:ext cx="2648913" cy="2088622"/>
          </a:xfrm>
          <a:prstGeom prst="rect">
            <a:avLst/>
          </a:prstGeom>
        </p:spPr>
      </p:pic>
      <p:pic>
        <p:nvPicPr>
          <p:cNvPr id="35" name="Picture 34">
            <a:extLst>
              <a:ext uri="{FF2B5EF4-FFF2-40B4-BE49-F238E27FC236}">
                <a16:creationId xmlns:a16="http://schemas.microsoft.com/office/drawing/2014/main" id="{0E276B56-BF85-1FFF-42C2-F024E4C4CA65}"/>
              </a:ext>
            </a:extLst>
          </p:cNvPr>
          <p:cNvPicPr>
            <a:picLocks noChangeAspect="1"/>
          </p:cNvPicPr>
          <p:nvPr/>
        </p:nvPicPr>
        <p:blipFill>
          <a:blip r:embed="rId6">
            <a:extLst>
              <a:ext uri="{28A0092B-C50C-407E-A947-70E740481C1C}">
                <a14:useLocalDpi xmlns:a14="http://schemas.microsoft.com/office/drawing/2010/main" val="0"/>
              </a:ext>
            </a:extLst>
          </a:blip>
          <a:srcRect r="4900"/>
          <a:stretch>
            <a:fillRect/>
          </a:stretch>
        </p:blipFill>
        <p:spPr>
          <a:xfrm>
            <a:off x="8904516" y="3366478"/>
            <a:ext cx="2633869" cy="2077191"/>
          </a:xfrm>
          <a:prstGeom prst="rect">
            <a:avLst/>
          </a:prstGeom>
        </p:spPr>
      </p:pic>
      <p:sp>
        <p:nvSpPr>
          <p:cNvPr id="3" name="Footer Placeholder 2">
            <a:extLst>
              <a:ext uri="{FF2B5EF4-FFF2-40B4-BE49-F238E27FC236}">
                <a16:creationId xmlns:a16="http://schemas.microsoft.com/office/drawing/2014/main" id="{BB4A9ED3-E4B5-7B7B-C0CF-5F8EE9B5E9C5}"/>
              </a:ext>
            </a:extLst>
          </p:cNvPr>
          <p:cNvSpPr>
            <a:spLocks noGrp="1"/>
          </p:cNvSpPr>
          <p:nvPr>
            <p:ph type="ftr" sz="quarter" idx="3"/>
          </p:nvPr>
        </p:nvSpPr>
        <p:spPr/>
        <p:txBody>
          <a:bodyPr/>
          <a:lstStyle/>
          <a:p>
            <a:r>
              <a:rPr lang="en-US"/>
              <a:t>Round 2 Stakeholder Meetings</a:t>
            </a:r>
            <a:endParaRPr lang="en-US" dirty="0">
              <a:latin typeface="Univers Condensed Light" panose="020B0306020202040204" pitchFamily="34" charset="0"/>
            </a:endParaRPr>
          </a:p>
        </p:txBody>
      </p:sp>
      <p:sp>
        <p:nvSpPr>
          <p:cNvPr id="4" name="Slide Number Placeholder 3">
            <a:extLst>
              <a:ext uri="{FF2B5EF4-FFF2-40B4-BE49-F238E27FC236}">
                <a16:creationId xmlns:a16="http://schemas.microsoft.com/office/drawing/2014/main" id="{99462BA3-03B1-3ABE-582C-E6B56F25A3DA}"/>
              </a:ext>
            </a:extLst>
          </p:cNvPr>
          <p:cNvSpPr>
            <a:spLocks noGrp="1"/>
          </p:cNvSpPr>
          <p:nvPr>
            <p:ph type="sldNum" sz="quarter" idx="4"/>
          </p:nvPr>
        </p:nvSpPr>
        <p:spPr/>
        <p:txBody>
          <a:bodyPr/>
          <a:lstStyle/>
          <a:p>
            <a:fld id="{F4164499-FEF6-44A9-88E0-C31C32BD1C97}" type="slidenum">
              <a:rPr lang="en-US" smtClean="0">
                <a:latin typeface="Univers Condensed Light" panose="020B0306020202040204" pitchFamily="34" charset="0"/>
              </a:rPr>
              <a:pPr/>
              <a:t>19</a:t>
            </a:fld>
            <a:r>
              <a:rPr lang="en-US"/>
              <a:t>	</a:t>
            </a:r>
            <a:endParaRPr lang="en-US" b="1" dirty="0"/>
          </a:p>
        </p:txBody>
      </p:sp>
      <p:sp>
        <p:nvSpPr>
          <p:cNvPr id="7" name="Title 6">
            <a:extLst>
              <a:ext uri="{FF2B5EF4-FFF2-40B4-BE49-F238E27FC236}">
                <a16:creationId xmlns:a16="http://schemas.microsoft.com/office/drawing/2014/main" id="{445EB421-4FB7-46AB-AFE9-FA10099A28A1}"/>
              </a:ext>
            </a:extLst>
          </p:cNvPr>
          <p:cNvSpPr>
            <a:spLocks noGrp="1"/>
          </p:cNvSpPr>
          <p:nvPr>
            <p:ph type="title"/>
          </p:nvPr>
        </p:nvSpPr>
        <p:spPr/>
        <p:txBody>
          <a:bodyPr/>
          <a:lstStyle/>
          <a:p>
            <a:r>
              <a:rPr lang="en-US" dirty="0"/>
              <a:t>Connectivity &amp; wellness</a:t>
            </a:r>
          </a:p>
        </p:txBody>
      </p:sp>
      <p:sp>
        <p:nvSpPr>
          <p:cNvPr id="8" name="Text Placeholder 7">
            <a:extLst>
              <a:ext uri="{FF2B5EF4-FFF2-40B4-BE49-F238E27FC236}">
                <a16:creationId xmlns:a16="http://schemas.microsoft.com/office/drawing/2014/main" id="{4120B4A6-B020-3FCB-9A52-1673ACA8608E}"/>
              </a:ext>
            </a:extLst>
          </p:cNvPr>
          <p:cNvSpPr>
            <a:spLocks noGrp="1"/>
          </p:cNvSpPr>
          <p:nvPr>
            <p:ph type="body" sz="quarter" idx="10"/>
          </p:nvPr>
        </p:nvSpPr>
        <p:spPr/>
        <p:txBody>
          <a:bodyPr/>
          <a:lstStyle/>
          <a:p>
            <a:r>
              <a:rPr lang="en-US" dirty="0"/>
              <a:t>How can a trail serve the community?</a:t>
            </a:r>
          </a:p>
        </p:txBody>
      </p:sp>
      <p:sp>
        <p:nvSpPr>
          <p:cNvPr id="11" name="TextBox 10">
            <a:extLst>
              <a:ext uri="{FF2B5EF4-FFF2-40B4-BE49-F238E27FC236}">
                <a16:creationId xmlns:a16="http://schemas.microsoft.com/office/drawing/2014/main" id="{1B8E9FED-5D5F-EB09-62D2-BCB5A1196C66}"/>
              </a:ext>
            </a:extLst>
          </p:cNvPr>
          <p:cNvSpPr txBox="1"/>
          <p:nvPr/>
        </p:nvSpPr>
        <p:spPr>
          <a:xfrm>
            <a:off x="228600" y="1549286"/>
            <a:ext cx="7289800" cy="1200329"/>
          </a:xfrm>
          <a:prstGeom prst="rect">
            <a:avLst/>
          </a:prstGeom>
          <a:noFill/>
        </p:spPr>
        <p:txBody>
          <a:bodyPr wrap="square" rtlCol="0">
            <a:spAutoFit/>
          </a:bodyPr>
          <a:lstStyle/>
          <a:p>
            <a:r>
              <a:rPr lang="en-US" dirty="0">
                <a:latin typeface="Univers Condensed Light" panose="020B0306020202040204" pitchFamily="34" charset="0"/>
              </a:rPr>
              <a:t>The proposed 30</a:t>
            </a:r>
            <a:r>
              <a:rPr lang="en-US" baseline="30000" dirty="0">
                <a:latin typeface="Univers Condensed Light" panose="020B0306020202040204" pitchFamily="34" charset="0"/>
              </a:rPr>
              <a:t>th</a:t>
            </a:r>
            <a:r>
              <a:rPr lang="en-US" dirty="0">
                <a:latin typeface="Univers Condensed Light" panose="020B0306020202040204" pitchFamily="34" charset="0"/>
              </a:rPr>
              <a:t> Street Trail would support the physical and mental wellbeing of community members by offering safe and diverse recreational opportunities, connections to nature and other key destinations as well as healthy transportation choices.</a:t>
            </a:r>
          </a:p>
        </p:txBody>
      </p:sp>
      <p:sp>
        <p:nvSpPr>
          <p:cNvPr id="12" name="TextBox 11">
            <a:extLst>
              <a:ext uri="{FF2B5EF4-FFF2-40B4-BE49-F238E27FC236}">
                <a16:creationId xmlns:a16="http://schemas.microsoft.com/office/drawing/2014/main" id="{C05320B1-0162-1FBD-117A-B32FC5BAD33A}"/>
              </a:ext>
            </a:extLst>
          </p:cNvPr>
          <p:cNvSpPr txBox="1"/>
          <p:nvPr/>
        </p:nvSpPr>
        <p:spPr>
          <a:xfrm>
            <a:off x="273516" y="2837240"/>
            <a:ext cx="2664461" cy="400110"/>
          </a:xfrm>
          <a:prstGeom prst="rect">
            <a:avLst/>
          </a:prstGeom>
          <a:solidFill>
            <a:srgbClr val="00616A"/>
          </a:solidFill>
        </p:spPr>
        <p:txBody>
          <a:bodyPr wrap="square" rtlCol="0">
            <a:spAutoFit/>
          </a:bodyPr>
          <a:lstStyle>
            <a:defPPr>
              <a:defRPr lang="en-US"/>
            </a:defPPr>
            <a:lvl1pPr>
              <a:defRPr sz="2000" b="1">
                <a:solidFill>
                  <a:schemeClr val="bg1"/>
                </a:solidFill>
                <a:latin typeface="Univers Condensed Light" panose="020B0306020202040204" pitchFamily="34" charset="0"/>
              </a:defRPr>
            </a:lvl1pPr>
          </a:lstStyle>
          <a:p>
            <a:r>
              <a:rPr lang="en-US" dirty="0"/>
              <a:t>Physical recreation</a:t>
            </a:r>
          </a:p>
        </p:txBody>
      </p:sp>
      <p:sp>
        <p:nvSpPr>
          <p:cNvPr id="13" name="TextBox 12">
            <a:extLst>
              <a:ext uri="{FF2B5EF4-FFF2-40B4-BE49-F238E27FC236}">
                <a16:creationId xmlns:a16="http://schemas.microsoft.com/office/drawing/2014/main" id="{04A64A1C-C10C-9A50-C942-50385B1F00DB}"/>
              </a:ext>
            </a:extLst>
          </p:cNvPr>
          <p:cNvSpPr txBox="1"/>
          <p:nvPr/>
        </p:nvSpPr>
        <p:spPr>
          <a:xfrm>
            <a:off x="3147094" y="2833436"/>
            <a:ext cx="2664461" cy="400110"/>
          </a:xfrm>
          <a:prstGeom prst="rect">
            <a:avLst/>
          </a:prstGeom>
          <a:solidFill>
            <a:srgbClr val="00616A"/>
          </a:solidFill>
        </p:spPr>
        <p:txBody>
          <a:bodyPr wrap="square" rtlCol="0">
            <a:spAutoFit/>
          </a:bodyPr>
          <a:lstStyle>
            <a:defPPr>
              <a:defRPr lang="en-US"/>
            </a:defPPr>
            <a:lvl1pPr>
              <a:defRPr sz="2000" b="1">
                <a:solidFill>
                  <a:schemeClr val="bg1"/>
                </a:solidFill>
                <a:latin typeface="Univers Condensed Light" panose="020B0306020202040204" pitchFamily="34" charset="0"/>
              </a:defRPr>
            </a:lvl1pPr>
          </a:lstStyle>
          <a:p>
            <a:r>
              <a:rPr lang="en-US" dirty="0"/>
              <a:t>Neighborhood connections</a:t>
            </a:r>
          </a:p>
        </p:txBody>
      </p:sp>
      <p:sp>
        <p:nvSpPr>
          <p:cNvPr id="14" name="TextBox 13">
            <a:extLst>
              <a:ext uri="{FF2B5EF4-FFF2-40B4-BE49-F238E27FC236}">
                <a16:creationId xmlns:a16="http://schemas.microsoft.com/office/drawing/2014/main" id="{2EE2C7E1-5AE9-EFE7-67D2-F43F38016642}"/>
              </a:ext>
            </a:extLst>
          </p:cNvPr>
          <p:cNvSpPr txBox="1"/>
          <p:nvPr/>
        </p:nvSpPr>
        <p:spPr>
          <a:xfrm>
            <a:off x="6020672" y="2833436"/>
            <a:ext cx="2654298" cy="400110"/>
          </a:xfrm>
          <a:prstGeom prst="rect">
            <a:avLst/>
          </a:prstGeom>
          <a:solidFill>
            <a:srgbClr val="00616A"/>
          </a:solidFill>
        </p:spPr>
        <p:txBody>
          <a:bodyPr wrap="square" rtlCol="0">
            <a:spAutoFit/>
          </a:bodyPr>
          <a:lstStyle>
            <a:defPPr>
              <a:defRPr lang="en-US"/>
            </a:defPPr>
            <a:lvl1pPr>
              <a:defRPr sz="2000" b="1">
                <a:solidFill>
                  <a:schemeClr val="bg1"/>
                </a:solidFill>
                <a:latin typeface="Univers Condensed Light" panose="020B0306020202040204" pitchFamily="34" charset="0"/>
              </a:defRPr>
            </a:lvl1pPr>
          </a:lstStyle>
          <a:p>
            <a:r>
              <a:rPr lang="en-US" dirty="0"/>
              <a:t>Access to Nature</a:t>
            </a:r>
          </a:p>
        </p:txBody>
      </p:sp>
      <p:sp>
        <p:nvSpPr>
          <p:cNvPr id="15" name="TextBox 14">
            <a:extLst>
              <a:ext uri="{FF2B5EF4-FFF2-40B4-BE49-F238E27FC236}">
                <a16:creationId xmlns:a16="http://schemas.microsoft.com/office/drawing/2014/main" id="{199BBF21-578B-C893-6FBC-4989F25CDB52}"/>
              </a:ext>
            </a:extLst>
          </p:cNvPr>
          <p:cNvSpPr txBox="1"/>
          <p:nvPr/>
        </p:nvSpPr>
        <p:spPr>
          <a:xfrm>
            <a:off x="8884087" y="2833436"/>
            <a:ext cx="2654298" cy="400110"/>
          </a:xfrm>
          <a:prstGeom prst="rect">
            <a:avLst/>
          </a:prstGeom>
          <a:solidFill>
            <a:srgbClr val="00616A"/>
          </a:solidFill>
        </p:spPr>
        <p:txBody>
          <a:bodyPr wrap="square" rtlCol="0">
            <a:spAutoFit/>
          </a:bodyPr>
          <a:lstStyle>
            <a:defPPr>
              <a:defRPr lang="en-US"/>
            </a:defPPr>
            <a:lvl1pPr>
              <a:defRPr sz="2000" b="1">
                <a:solidFill>
                  <a:schemeClr val="bg1"/>
                </a:solidFill>
                <a:latin typeface="Univers Condensed Light" panose="020B0306020202040204" pitchFamily="34" charset="0"/>
              </a:defRPr>
            </a:lvl1pPr>
          </a:lstStyle>
          <a:p>
            <a:r>
              <a:rPr lang="en-US" dirty="0"/>
              <a:t>Intuitive</a:t>
            </a:r>
          </a:p>
        </p:txBody>
      </p:sp>
      <p:sp>
        <p:nvSpPr>
          <p:cNvPr id="17" name="TextBox 16">
            <a:extLst>
              <a:ext uri="{FF2B5EF4-FFF2-40B4-BE49-F238E27FC236}">
                <a16:creationId xmlns:a16="http://schemas.microsoft.com/office/drawing/2014/main" id="{0FF4E6C7-E389-6957-D5D4-8E02350BA31A}"/>
              </a:ext>
            </a:extLst>
          </p:cNvPr>
          <p:cNvSpPr txBox="1"/>
          <p:nvPr/>
        </p:nvSpPr>
        <p:spPr>
          <a:xfrm>
            <a:off x="264339" y="5524069"/>
            <a:ext cx="2664461" cy="923330"/>
          </a:xfrm>
          <a:prstGeom prst="rect">
            <a:avLst/>
          </a:prstGeom>
          <a:noFill/>
        </p:spPr>
        <p:txBody>
          <a:bodyPr wrap="square" rtlCol="0">
            <a:spAutoFit/>
          </a:bodyPr>
          <a:lstStyle/>
          <a:p>
            <a:r>
              <a:rPr lang="en-US" dirty="0">
                <a:latin typeface="Univers Condensed Light" panose="020B0306020202040204" pitchFamily="34" charset="0"/>
              </a:rPr>
              <a:t>Spaces for physical activities (biking, walking, cross-training)</a:t>
            </a:r>
          </a:p>
        </p:txBody>
      </p:sp>
      <p:sp>
        <p:nvSpPr>
          <p:cNvPr id="18" name="TextBox 17">
            <a:extLst>
              <a:ext uri="{FF2B5EF4-FFF2-40B4-BE49-F238E27FC236}">
                <a16:creationId xmlns:a16="http://schemas.microsoft.com/office/drawing/2014/main" id="{1B4CFB56-4CE2-FAB6-0276-104F11CDB20B}"/>
              </a:ext>
            </a:extLst>
          </p:cNvPr>
          <p:cNvSpPr txBox="1"/>
          <p:nvPr/>
        </p:nvSpPr>
        <p:spPr>
          <a:xfrm>
            <a:off x="3137917" y="5559894"/>
            <a:ext cx="2664461" cy="923330"/>
          </a:xfrm>
          <a:prstGeom prst="rect">
            <a:avLst/>
          </a:prstGeom>
          <a:noFill/>
        </p:spPr>
        <p:txBody>
          <a:bodyPr wrap="square" rtlCol="0">
            <a:spAutoFit/>
          </a:bodyPr>
          <a:lstStyle/>
          <a:p>
            <a:r>
              <a:rPr lang="en-US" dirty="0">
                <a:latin typeface="Univers Condensed Light" panose="020B0306020202040204" pitchFamily="34" charset="0"/>
              </a:rPr>
              <a:t>Easy access to the trail from key destinations and neighborhoods</a:t>
            </a:r>
          </a:p>
        </p:txBody>
      </p:sp>
      <p:sp>
        <p:nvSpPr>
          <p:cNvPr id="19" name="TextBox 18">
            <a:extLst>
              <a:ext uri="{FF2B5EF4-FFF2-40B4-BE49-F238E27FC236}">
                <a16:creationId xmlns:a16="http://schemas.microsoft.com/office/drawing/2014/main" id="{A0CEC4B3-AB95-3AAE-9864-3035C636D00F}"/>
              </a:ext>
            </a:extLst>
          </p:cNvPr>
          <p:cNvSpPr txBox="1"/>
          <p:nvPr/>
        </p:nvSpPr>
        <p:spPr>
          <a:xfrm>
            <a:off x="6011495" y="5568707"/>
            <a:ext cx="2654298" cy="646331"/>
          </a:xfrm>
          <a:prstGeom prst="rect">
            <a:avLst/>
          </a:prstGeom>
          <a:noFill/>
        </p:spPr>
        <p:txBody>
          <a:bodyPr wrap="square" rtlCol="0">
            <a:spAutoFit/>
          </a:bodyPr>
          <a:lstStyle/>
          <a:p>
            <a:r>
              <a:rPr lang="en-US" dirty="0">
                <a:latin typeface="Univers Condensed Light" panose="020B0306020202040204" pitchFamily="34" charset="0"/>
              </a:rPr>
              <a:t>Opportunities to connect to natural spaces</a:t>
            </a:r>
          </a:p>
        </p:txBody>
      </p:sp>
      <p:sp>
        <p:nvSpPr>
          <p:cNvPr id="20" name="TextBox 19">
            <a:extLst>
              <a:ext uri="{FF2B5EF4-FFF2-40B4-BE49-F238E27FC236}">
                <a16:creationId xmlns:a16="http://schemas.microsoft.com/office/drawing/2014/main" id="{93F1827C-FBC5-9078-25B6-C590E856454D}"/>
              </a:ext>
            </a:extLst>
          </p:cNvPr>
          <p:cNvSpPr txBox="1"/>
          <p:nvPr/>
        </p:nvSpPr>
        <p:spPr>
          <a:xfrm>
            <a:off x="8874910" y="5527517"/>
            <a:ext cx="2654298" cy="923330"/>
          </a:xfrm>
          <a:prstGeom prst="rect">
            <a:avLst/>
          </a:prstGeom>
          <a:noFill/>
        </p:spPr>
        <p:txBody>
          <a:bodyPr wrap="square" rtlCol="0">
            <a:spAutoFit/>
          </a:bodyPr>
          <a:lstStyle/>
          <a:p>
            <a:r>
              <a:rPr lang="en-US" dirty="0">
                <a:latin typeface="Univers Condensed Light" panose="020B0306020202040204" pitchFamily="34" charset="0"/>
              </a:rPr>
              <a:t>Clear wayfinding and trailheads for navigating to and from the trail</a:t>
            </a:r>
          </a:p>
        </p:txBody>
      </p:sp>
      <p:sp>
        <p:nvSpPr>
          <p:cNvPr id="6" name="TextBox 5">
            <a:extLst>
              <a:ext uri="{FF2B5EF4-FFF2-40B4-BE49-F238E27FC236}">
                <a16:creationId xmlns:a16="http://schemas.microsoft.com/office/drawing/2014/main" id="{3207BC67-1354-C23B-9962-8F0902F46A74}"/>
              </a:ext>
            </a:extLst>
          </p:cNvPr>
          <p:cNvSpPr txBox="1"/>
          <p:nvPr/>
        </p:nvSpPr>
        <p:spPr>
          <a:xfrm>
            <a:off x="11747502" y="2833436"/>
            <a:ext cx="2654298" cy="400110"/>
          </a:xfrm>
          <a:prstGeom prst="rect">
            <a:avLst/>
          </a:prstGeom>
          <a:solidFill>
            <a:srgbClr val="00616A"/>
          </a:solidFill>
        </p:spPr>
        <p:txBody>
          <a:bodyPr wrap="square" rtlCol="0">
            <a:spAutoFit/>
          </a:bodyPr>
          <a:lstStyle/>
          <a:p>
            <a:r>
              <a:rPr lang="en-US" sz="2000" b="1" dirty="0">
                <a:solidFill>
                  <a:schemeClr val="bg1"/>
                </a:solidFill>
                <a:latin typeface="Univers Condensed Light" panose="020B0306020202040204" pitchFamily="34" charset="0"/>
              </a:rPr>
              <a:t>Safer Streets</a:t>
            </a:r>
          </a:p>
        </p:txBody>
      </p:sp>
      <p:sp>
        <p:nvSpPr>
          <p:cNvPr id="10" name="TextBox 9">
            <a:extLst>
              <a:ext uri="{FF2B5EF4-FFF2-40B4-BE49-F238E27FC236}">
                <a16:creationId xmlns:a16="http://schemas.microsoft.com/office/drawing/2014/main" id="{704AA9D1-30A5-74F4-7986-842A3F453436}"/>
              </a:ext>
            </a:extLst>
          </p:cNvPr>
          <p:cNvSpPr txBox="1"/>
          <p:nvPr/>
        </p:nvSpPr>
        <p:spPr>
          <a:xfrm>
            <a:off x="11738325" y="5573370"/>
            <a:ext cx="2654298" cy="923330"/>
          </a:xfrm>
          <a:prstGeom prst="rect">
            <a:avLst/>
          </a:prstGeom>
          <a:noFill/>
        </p:spPr>
        <p:txBody>
          <a:bodyPr wrap="square" rtlCol="0">
            <a:spAutoFit/>
          </a:bodyPr>
          <a:lstStyle/>
          <a:p>
            <a:r>
              <a:rPr lang="en-US" dirty="0">
                <a:latin typeface="Univers Condensed Light" panose="020B0306020202040204" pitchFamily="34" charset="0"/>
              </a:rPr>
              <a:t>Traffic calming and protected on-street bike lanes where necessary</a:t>
            </a:r>
          </a:p>
        </p:txBody>
      </p:sp>
      <p:sp>
        <p:nvSpPr>
          <p:cNvPr id="5" name="TextBox 4">
            <a:extLst>
              <a:ext uri="{FF2B5EF4-FFF2-40B4-BE49-F238E27FC236}">
                <a16:creationId xmlns:a16="http://schemas.microsoft.com/office/drawing/2014/main" id="{AE7D1E20-A3F0-DBC1-599A-977FB5FCE758}"/>
              </a:ext>
            </a:extLst>
          </p:cNvPr>
          <p:cNvSpPr txBox="1"/>
          <p:nvPr/>
        </p:nvSpPr>
        <p:spPr>
          <a:xfrm>
            <a:off x="6972169" y="6330703"/>
            <a:ext cx="1579202" cy="769441"/>
          </a:xfrm>
          <a:prstGeom prst="rect">
            <a:avLst/>
          </a:prstGeom>
          <a:noFill/>
        </p:spPr>
        <p:txBody>
          <a:bodyPr wrap="square" rtlCol="0">
            <a:spAutoFit/>
          </a:bodyPr>
          <a:lstStyle/>
          <a:p>
            <a:r>
              <a:rPr lang="en-US" sz="4400" dirty="0">
                <a:solidFill>
                  <a:srgbClr val="05787F"/>
                </a:solidFill>
                <a:latin typeface="+mj-lt"/>
              </a:rPr>
              <a:t>17%</a:t>
            </a:r>
          </a:p>
        </p:txBody>
      </p:sp>
      <p:sp>
        <p:nvSpPr>
          <p:cNvPr id="9" name="TextBox 8">
            <a:extLst>
              <a:ext uri="{FF2B5EF4-FFF2-40B4-BE49-F238E27FC236}">
                <a16:creationId xmlns:a16="http://schemas.microsoft.com/office/drawing/2014/main" id="{17C949B1-04C3-ED21-32EA-64E31C78EF8F}"/>
              </a:ext>
            </a:extLst>
          </p:cNvPr>
          <p:cNvSpPr txBox="1"/>
          <p:nvPr/>
        </p:nvSpPr>
        <p:spPr>
          <a:xfrm>
            <a:off x="1049698" y="6404331"/>
            <a:ext cx="1579202" cy="1015663"/>
          </a:xfrm>
          <a:prstGeom prst="rect">
            <a:avLst/>
          </a:prstGeom>
          <a:noFill/>
        </p:spPr>
        <p:txBody>
          <a:bodyPr wrap="square" rtlCol="0">
            <a:spAutoFit/>
          </a:bodyPr>
          <a:lstStyle/>
          <a:p>
            <a:r>
              <a:rPr lang="en-US" sz="6000" b="1" dirty="0">
                <a:solidFill>
                  <a:srgbClr val="05787F"/>
                </a:solidFill>
                <a:latin typeface="+mj-lt"/>
              </a:rPr>
              <a:t>30%</a:t>
            </a:r>
          </a:p>
        </p:txBody>
      </p:sp>
      <p:sp>
        <p:nvSpPr>
          <p:cNvPr id="16" name="TextBox 15">
            <a:extLst>
              <a:ext uri="{FF2B5EF4-FFF2-40B4-BE49-F238E27FC236}">
                <a16:creationId xmlns:a16="http://schemas.microsoft.com/office/drawing/2014/main" id="{1D757D28-A9C2-D07D-8443-50E44F299E92}"/>
              </a:ext>
            </a:extLst>
          </p:cNvPr>
          <p:cNvSpPr txBox="1"/>
          <p:nvPr/>
        </p:nvSpPr>
        <p:spPr>
          <a:xfrm>
            <a:off x="3888162" y="6331291"/>
            <a:ext cx="1579202" cy="769441"/>
          </a:xfrm>
          <a:prstGeom prst="rect">
            <a:avLst/>
          </a:prstGeom>
          <a:noFill/>
        </p:spPr>
        <p:txBody>
          <a:bodyPr wrap="square" rtlCol="0">
            <a:spAutoFit/>
          </a:bodyPr>
          <a:lstStyle/>
          <a:p>
            <a:r>
              <a:rPr lang="en-US" sz="4400" dirty="0">
                <a:solidFill>
                  <a:srgbClr val="05787F"/>
                </a:solidFill>
                <a:latin typeface="+mj-lt"/>
              </a:rPr>
              <a:t>25%</a:t>
            </a:r>
          </a:p>
        </p:txBody>
      </p:sp>
      <p:sp>
        <p:nvSpPr>
          <p:cNvPr id="21" name="TextBox 20">
            <a:extLst>
              <a:ext uri="{FF2B5EF4-FFF2-40B4-BE49-F238E27FC236}">
                <a16:creationId xmlns:a16="http://schemas.microsoft.com/office/drawing/2014/main" id="{48E1016B-97B5-6085-75D8-5CA218DB417D}"/>
              </a:ext>
            </a:extLst>
          </p:cNvPr>
          <p:cNvSpPr txBox="1"/>
          <p:nvPr/>
        </p:nvSpPr>
        <p:spPr>
          <a:xfrm>
            <a:off x="9807034" y="6309626"/>
            <a:ext cx="1579202" cy="769441"/>
          </a:xfrm>
          <a:prstGeom prst="rect">
            <a:avLst/>
          </a:prstGeom>
          <a:noFill/>
        </p:spPr>
        <p:txBody>
          <a:bodyPr wrap="square" rtlCol="0">
            <a:spAutoFit/>
          </a:bodyPr>
          <a:lstStyle/>
          <a:p>
            <a:r>
              <a:rPr lang="en-US" sz="4400" dirty="0">
                <a:solidFill>
                  <a:srgbClr val="05787F"/>
                </a:solidFill>
                <a:latin typeface="+mj-lt"/>
              </a:rPr>
              <a:t>5%</a:t>
            </a:r>
          </a:p>
        </p:txBody>
      </p:sp>
      <p:sp>
        <p:nvSpPr>
          <p:cNvPr id="22" name="TextBox 21">
            <a:extLst>
              <a:ext uri="{FF2B5EF4-FFF2-40B4-BE49-F238E27FC236}">
                <a16:creationId xmlns:a16="http://schemas.microsoft.com/office/drawing/2014/main" id="{E7F208F0-8E33-8505-8F2F-225D1C8D2E41}"/>
              </a:ext>
            </a:extLst>
          </p:cNvPr>
          <p:cNvSpPr txBox="1"/>
          <p:nvPr/>
        </p:nvSpPr>
        <p:spPr>
          <a:xfrm>
            <a:off x="12613349" y="6309038"/>
            <a:ext cx="1579202" cy="769441"/>
          </a:xfrm>
          <a:prstGeom prst="rect">
            <a:avLst/>
          </a:prstGeom>
          <a:noFill/>
        </p:spPr>
        <p:txBody>
          <a:bodyPr wrap="square" rtlCol="0">
            <a:spAutoFit/>
          </a:bodyPr>
          <a:lstStyle/>
          <a:p>
            <a:r>
              <a:rPr lang="en-US" sz="4400" dirty="0">
                <a:solidFill>
                  <a:srgbClr val="05787F"/>
                </a:solidFill>
                <a:latin typeface="+mj-lt"/>
              </a:rPr>
              <a:t>23%</a:t>
            </a:r>
          </a:p>
        </p:txBody>
      </p:sp>
      <p:sp>
        <p:nvSpPr>
          <p:cNvPr id="2" name="Rectangle 1">
            <a:extLst>
              <a:ext uri="{FF2B5EF4-FFF2-40B4-BE49-F238E27FC236}">
                <a16:creationId xmlns:a16="http://schemas.microsoft.com/office/drawing/2014/main" id="{03A319BD-3FFD-E817-61D4-F2E1E5FB0210}"/>
              </a:ext>
            </a:extLst>
          </p:cNvPr>
          <p:cNvSpPr/>
          <p:nvPr/>
        </p:nvSpPr>
        <p:spPr>
          <a:xfrm>
            <a:off x="958417" y="6432923"/>
            <a:ext cx="1661489" cy="855740"/>
          </a:xfrm>
          <a:prstGeom prst="rect">
            <a:avLst/>
          </a:prstGeom>
          <a:noFill/>
          <a:ln w="3810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127368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D098D9-243F-CAAF-3E43-77838683F7F1}"/>
            </a:ext>
          </a:extLst>
        </p:cNvPr>
        <p:cNvGrpSpPr/>
        <p:nvPr/>
      </p:nvGrpSpPr>
      <p:grpSpPr>
        <a:xfrm>
          <a:off x="0" y="0"/>
          <a:ext cx="0" cy="0"/>
          <a:chOff x="0" y="0"/>
          <a:chExt cx="0" cy="0"/>
        </a:xfrm>
      </p:grpSpPr>
      <p:pic>
        <p:nvPicPr>
          <p:cNvPr id="16" name="Picture 15">
            <a:extLst>
              <a:ext uri="{FF2B5EF4-FFF2-40B4-BE49-F238E27FC236}">
                <a16:creationId xmlns:a16="http://schemas.microsoft.com/office/drawing/2014/main" id="{A08E66C7-6E1A-CEB1-3A91-8A74E3EA143D}"/>
              </a:ext>
            </a:extLst>
          </p:cNvPr>
          <p:cNvPicPr>
            <a:picLocks noChangeAspect="1"/>
          </p:cNvPicPr>
          <p:nvPr/>
        </p:nvPicPr>
        <p:blipFill>
          <a:blip r:embed="rId2">
            <a:extLst>
              <a:ext uri="{28A0092B-C50C-407E-A947-70E740481C1C}">
                <a14:useLocalDpi xmlns:a14="http://schemas.microsoft.com/office/drawing/2010/main" val="0"/>
              </a:ext>
            </a:extLst>
          </a:blip>
          <a:srcRect b="3721"/>
          <a:stretch>
            <a:fillRect/>
          </a:stretch>
        </p:blipFill>
        <p:spPr>
          <a:xfrm>
            <a:off x="273517" y="3373405"/>
            <a:ext cx="2662076" cy="2067636"/>
          </a:xfrm>
          <a:prstGeom prst="rect">
            <a:avLst/>
          </a:prstGeom>
        </p:spPr>
      </p:pic>
      <p:pic>
        <p:nvPicPr>
          <p:cNvPr id="22" name="Picture 21">
            <a:extLst>
              <a:ext uri="{FF2B5EF4-FFF2-40B4-BE49-F238E27FC236}">
                <a16:creationId xmlns:a16="http://schemas.microsoft.com/office/drawing/2014/main" id="{C17744CD-9851-AA14-F657-37EB26584692}"/>
              </a:ext>
            </a:extLst>
          </p:cNvPr>
          <p:cNvPicPr>
            <a:picLocks noChangeAspect="1"/>
          </p:cNvPicPr>
          <p:nvPr/>
        </p:nvPicPr>
        <p:blipFill>
          <a:blip r:embed="rId3">
            <a:extLst>
              <a:ext uri="{28A0092B-C50C-407E-A947-70E740481C1C}">
                <a14:useLocalDpi xmlns:a14="http://schemas.microsoft.com/office/drawing/2010/main" val="0"/>
              </a:ext>
            </a:extLst>
          </a:blip>
          <a:srcRect r="14288"/>
          <a:stretch>
            <a:fillRect/>
          </a:stretch>
        </p:blipFill>
        <p:spPr>
          <a:xfrm>
            <a:off x="3136106" y="3362215"/>
            <a:ext cx="2673063" cy="2080135"/>
          </a:xfrm>
          <a:prstGeom prst="rect">
            <a:avLst/>
          </a:prstGeom>
        </p:spPr>
      </p:pic>
      <p:pic>
        <p:nvPicPr>
          <p:cNvPr id="24" name="Picture 23">
            <a:extLst>
              <a:ext uri="{FF2B5EF4-FFF2-40B4-BE49-F238E27FC236}">
                <a16:creationId xmlns:a16="http://schemas.microsoft.com/office/drawing/2014/main" id="{4FD0DA73-2E91-62E2-A286-C3D3DD9347D5}"/>
              </a:ext>
            </a:extLst>
          </p:cNvPr>
          <p:cNvPicPr>
            <a:picLocks noChangeAspect="1"/>
          </p:cNvPicPr>
          <p:nvPr/>
        </p:nvPicPr>
        <p:blipFill>
          <a:blip r:embed="rId4">
            <a:extLst>
              <a:ext uri="{28A0092B-C50C-407E-A947-70E740481C1C}">
                <a14:useLocalDpi xmlns:a14="http://schemas.microsoft.com/office/drawing/2010/main" val="0"/>
              </a:ext>
            </a:extLst>
          </a:blip>
          <a:srcRect r="15167"/>
          <a:stretch>
            <a:fillRect/>
          </a:stretch>
        </p:blipFill>
        <p:spPr>
          <a:xfrm>
            <a:off x="6015178" y="3370607"/>
            <a:ext cx="2654298" cy="2085881"/>
          </a:xfrm>
          <a:prstGeom prst="rect">
            <a:avLst/>
          </a:prstGeom>
        </p:spPr>
      </p:pic>
      <p:pic>
        <p:nvPicPr>
          <p:cNvPr id="27" name="Picture 26">
            <a:extLst>
              <a:ext uri="{FF2B5EF4-FFF2-40B4-BE49-F238E27FC236}">
                <a16:creationId xmlns:a16="http://schemas.microsoft.com/office/drawing/2014/main" id="{A2CDCE67-678B-0D31-E4C4-BE9C1965D3B5}"/>
              </a:ext>
            </a:extLst>
          </p:cNvPr>
          <p:cNvPicPr>
            <a:picLocks noChangeAspect="1"/>
          </p:cNvPicPr>
          <p:nvPr/>
        </p:nvPicPr>
        <p:blipFill>
          <a:blip r:embed="rId5">
            <a:extLst>
              <a:ext uri="{28A0092B-C50C-407E-A947-70E740481C1C}">
                <a14:useLocalDpi xmlns:a14="http://schemas.microsoft.com/office/drawing/2010/main" val="0"/>
              </a:ext>
            </a:extLst>
          </a:blip>
          <a:srcRect r="14811"/>
          <a:stretch>
            <a:fillRect/>
          </a:stretch>
        </p:blipFill>
        <p:spPr>
          <a:xfrm>
            <a:off x="8905248" y="3363849"/>
            <a:ext cx="2654298" cy="2077191"/>
          </a:xfrm>
          <a:prstGeom prst="rect">
            <a:avLst/>
          </a:prstGeom>
        </p:spPr>
      </p:pic>
      <p:sp>
        <p:nvSpPr>
          <p:cNvPr id="3" name="Footer Placeholder 2">
            <a:extLst>
              <a:ext uri="{FF2B5EF4-FFF2-40B4-BE49-F238E27FC236}">
                <a16:creationId xmlns:a16="http://schemas.microsoft.com/office/drawing/2014/main" id="{3266AA74-AD17-35C3-2792-77033435BC41}"/>
              </a:ext>
            </a:extLst>
          </p:cNvPr>
          <p:cNvSpPr>
            <a:spLocks noGrp="1"/>
          </p:cNvSpPr>
          <p:nvPr>
            <p:ph type="ftr" sz="quarter" idx="3"/>
          </p:nvPr>
        </p:nvSpPr>
        <p:spPr/>
        <p:txBody>
          <a:bodyPr/>
          <a:lstStyle/>
          <a:p>
            <a:r>
              <a:rPr lang="en-US"/>
              <a:t>Round 2 Stakeholder Meetings</a:t>
            </a:r>
            <a:endParaRPr lang="en-US" dirty="0">
              <a:latin typeface="Univers Condensed Light" panose="020B0306020202040204" pitchFamily="34" charset="0"/>
            </a:endParaRPr>
          </a:p>
        </p:txBody>
      </p:sp>
      <p:sp>
        <p:nvSpPr>
          <p:cNvPr id="4" name="Slide Number Placeholder 3">
            <a:extLst>
              <a:ext uri="{FF2B5EF4-FFF2-40B4-BE49-F238E27FC236}">
                <a16:creationId xmlns:a16="http://schemas.microsoft.com/office/drawing/2014/main" id="{582FC2E9-7EB0-AC90-F079-C960A712A03D}"/>
              </a:ext>
            </a:extLst>
          </p:cNvPr>
          <p:cNvSpPr>
            <a:spLocks noGrp="1"/>
          </p:cNvSpPr>
          <p:nvPr>
            <p:ph type="sldNum" sz="quarter" idx="4"/>
          </p:nvPr>
        </p:nvSpPr>
        <p:spPr/>
        <p:txBody>
          <a:bodyPr/>
          <a:lstStyle/>
          <a:p>
            <a:fld id="{F4164499-FEF6-44A9-88E0-C31C32BD1C97}" type="slidenum">
              <a:rPr lang="en-US" smtClean="0">
                <a:latin typeface="Univers Condensed Light" panose="020B0306020202040204" pitchFamily="34" charset="0"/>
              </a:rPr>
              <a:pPr/>
              <a:t>20</a:t>
            </a:fld>
            <a:r>
              <a:rPr lang="en-US"/>
              <a:t>	</a:t>
            </a:r>
            <a:endParaRPr lang="en-US" b="1" dirty="0"/>
          </a:p>
        </p:txBody>
      </p:sp>
      <p:sp>
        <p:nvSpPr>
          <p:cNvPr id="7" name="Title 6">
            <a:extLst>
              <a:ext uri="{FF2B5EF4-FFF2-40B4-BE49-F238E27FC236}">
                <a16:creationId xmlns:a16="http://schemas.microsoft.com/office/drawing/2014/main" id="{727F2277-2004-8EF5-9456-3C091D24A5B5}"/>
              </a:ext>
            </a:extLst>
          </p:cNvPr>
          <p:cNvSpPr>
            <a:spLocks noGrp="1"/>
          </p:cNvSpPr>
          <p:nvPr>
            <p:ph type="title"/>
          </p:nvPr>
        </p:nvSpPr>
        <p:spPr/>
        <p:txBody>
          <a:bodyPr/>
          <a:lstStyle/>
          <a:p>
            <a:r>
              <a:rPr lang="en-US" dirty="0"/>
              <a:t>Environment &amp; sustainability</a:t>
            </a:r>
          </a:p>
        </p:txBody>
      </p:sp>
      <p:sp>
        <p:nvSpPr>
          <p:cNvPr id="8" name="Text Placeholder 7">
            <a:extLst>
              <a:ext uri="{FF2B5EF4-FFF2-40B4-BE49-F238E27FC236}">
                <a16:creationId xmlns:a16="http://schemas.microsoft.com/office/drawing/2014/main" id="{CD63E817-4373-779F-DD7E-A6618D4000D8}"/>
              </a:ext>
            </a:extLst>
          </p:cNvPr>
          <p:cNvSpPr>
            <a:spLocks noGrp="1"/>
          </p:cNvSpPr>
          <p:nvPr>
            <p:ph type="body" sz="quarter" idx="10"/>
          </p:nvPr>
        </p:nvSpPr>
        <p:spPr/>
        <p:txBody>
          <a:bodyPr/>
          <a:lstStyle/>
          <a:p>
            <a:r>
              <a:rPr lang="en-US" dirty="0"/>
              <a:t>How can a trail serve the community?</a:t>
            </a:r>
          </a:p>
        </p:txBody>
      </p:sp>
      <p:sp>
        <p:nvSpPr>
          <p:cNvPr id="11" name="TextBox 10">
            <a:extLst>
              <a:ext uri="{FF2B5EF4-FFF2-40B4-BE49-F238E27FC236}">
                <a16:creationId xmlns:a16="http://schemas.microsoft.com/office/drawing/2014/main" id="{19813D25-2BE2-5D49-FFE3-7E2BB0F4AB1E}"/>
              </a:ext>
            </a:extLst>
          </p:cNvPr>
          <p:cNvSpPr txBox="1"/>
          <p:nvPr/>
        </p:nvSpPr>
        <p:spPr>
          <a:xfrm>
            <a:off x="228600" y="1549286"/>
            <a:ext cx="7289800" cy="646331"/>
          </a:xfrm>
          <a:prstGeom prst="rect">
            <a:avLst/>
          </a:prstGeom>
          <a:noFill/>
        </p:spPr>
        <p:txBody>
          <a:bodyPr wrap="square" rtlCol="0">
            <a:spAutoFit/>
          </a:bodyPr>
          <a:lstStyle/>
          <a:p>
            <a:r>
              <a:rPr lang="en-US" dirty="0">
                <a:latin typeface="Univers Condensed Light" panose="020B0306020202040204" pitchFamily="34" charset="0"/>
              </a:rPr>
              <a:t>The design for the proposed 30</a:t>
            </a:r>
            <a:r>
              <a:rPr lang="en-US" baseline="30000" dirty="0">
                <a:latin typeface="Univers Condensed Light" panose="020B0306020202040204" pitchFamily="34" charset="0"/>
              </a:rPr>
              <a:t>th</a:t>
            </a:r>
            <a:r>
              <a:rPr lang="en-US" dirty="0">
                <a:latin typeface="Univers Condensed Light" panose="020B0306020202040204" pitchFamily="34" charset="0"/>
              </a:rPr>
              <a:t> Street Trail will be sustainable, address climate resilience, and contribute to a healthy environment.</a:t>
            </a:r>
          </a:p>
        </p:txBody>
      </p:sp>
      <p:sp>
        <p:nvSpPr>
          <p:cNvPr id="12" name="TextBox 11">
            <a:extLst>
              <a:ext uri="{FF2B5EF4-FFF2-40B4-BE49-F238E27FC236}">
                <a16:creationId xmlns:a16="http://schemas.microsoft.com/office/drawing/2014/main" id="{25265B07-176E-EB0B-7811-4FB860BDAB7B}"/>
              </a:ext>
            </a:extLst>
          </p:cNvPr>
          <p:cNvSpPr txBox="1"/>
          <p:nvPr/>
        </p:nvSpPr>
        <p:spPr>
          <a:xfrm>
            <a:off x="273516" y="2837240"/>
            <a:ext cx="2664461" cy="400110"/>
          </a:xfrm>
          <a:prstGeom prst="rect">
            <a:avLst/>
          </a:prstGeom>
          <a:solidFill>
            <a:srgbClr val="80BBC0"/>
          </a:solidFill>
        </p:spPr>
        <p:txBody>
          <a:bodyPr wrap="square" rtlCol="0">
            <a:spAutoFit/>
          </a:bodyPr>
          <a:lstStyle>
            <a:defPPr>
              <a:defRPr lang="en-US"/>
            </a:defPPr>
            <a:lvl1pPr>
              <a:defRPr sz="2000" b="1">
                <a:latin typeface="Univers Condensed Light" panose="020B0306020202040204" pitchFamily="34" charset="0"/>
              </a:defRPr>
            </a:lvl1pPr>
          </a:lstStyle>
          <a:p>
            <a:r>
              <a:rPr lang="en-US" dirty="0"/>
              <a:t>Green infrastructure</a:t>
            </a:r>
          </a:p>
        </p:txBody>
      </p:sp>
      <p:sp>
        <p:nvSpPr>
          <p:cNvPr id="13" name="TextBox 12">
            <a:extLst>
              <a:ext uri="{FF2B5EF4-FFF2-40B4-BE49-F238E27FC236}">
                <a16:creationId xmlns:a16="http://schemas.microsoft.com/office/drawing/2014/main" id="{9C44EFE8-BAD6-8066-1AAC-76CE1E385C98}"/>
              </a:ext>
            </a:extLst>
          </p:cNvPr>
          <p:cNvSpPr txBox="1"/>
          <p:nvPr/>
        </p:nvSpPr>
        <p:spPr>
          <a:xfrm>
            <a:off x="3147094" y="2833436"/>
            <a:ext cx="2664461" cy="400110"/>
          </a:xfrm>
          <a:prstGeom prst="rect">
            <a:avLst/>
          </a:prstGeom>
          <a:solidFill>
            <a:srgbClr val="80BBC0"/>
          </a:solidFill>
        </p:spPr>
        <p:txBody>
          <a:bodyPr wrap="square" rtlCol="0">
            <a:spAutoFit/>
          </a:bodyPr>
          <a:lstStyle>
            <a:defPPr>
              <a:defRPr lang="en-US"/>
            </a:defPPr>
            <a:lvl1pPr>
              <a:defRPr sz="2000" b="1">
                <a:latin typeface="Univers Condensed Light" panose="020B0306020202040204" pitchFamily="34" charset="0"/>
              </a:defRPr>
            </a:lvl1pPr>
          </a:lstStyle>
          <a:p>
            <a:r>
              <a:rPr lang="en-US" dirty="0"/>
              <a:t>Ecosystem</a:t>
            </a:r>
          </a:p>
        </p:txBody>
      </p:sp>
      <p:sp>
        <p:nvSpPr>
          <p:cNvPr id="14" name="TextBox 13">
            <a:extLst>
              <a:ext uri="{FF2B5EF4-FFF2-40B4-BE49-F238E27FC236}">
                <a16:creationId xmlns:a16="http://schemas.microsoft.com/office/drawing/2014/main" id="{30DA3E27-7F39-3CF2-E550-62285AD03CCE}"/>
              </a:ext>
            </a:extLst>
          </p:cNvPr>
          <p:cNvSpPr txBox="1"/>
          <p:nvPr/>
        </p:nvSpPr>
        <p:spPr>
          <a:xfrm>
            <a:off x="6020672" y="2833436"/>
            <a:ext cx="2654298" cy="400110"/>
          </a:xfrm>
          <a:prstGeom prst="rect">
            <a:avLst/>
          </a:prstGeom>
          <a:solidFill>
            <a:srgbClr val="80BBC0"/>
          </a:solidFill>
        </p:spPr>
        <p:txBody>
          <a:bodyPr wrap="square" rtlCol="0">
            <a:spAutoFit/>
          </a:bodyPr>
          <a:lstStyle>
            <a:defPPr>
              <a:defRPr lang="en-US"/>
            </a:defPPr>
            <a:lvl1pPr>
              <a:defRPr sz="2000" b="1">
                <a:latin typeface="Univers Condensed Light" panose="020B0306020202040204" pitchFamily="34" charset="0"/>
              </a:defRPr>
            </a:lvl1pPr>
          </a:lstStyle>
          <a:p>
            <a:r>
              <a:rPr lang="en-US" dirty="0"/>
              <a:t>Resilient</a:t>
            </a:r>
          </a:p>
        </p:txBody>
      </p:sp>
      <p:sp>
        <p:nvSpPr>
          <p:cNvPr id="15" name="TextBox 14">
            <a:extLst>
              <a:ext uri="{FF2B5EF4-FFF2-40B4-BE49-F238E27FC236}">
                <a16:creationId xmlns:a16="http://schemas.microsoft.com/office/drawing/2014/main" id="{731796EC-0027-6999-5470-9CC0FD4931E2}"/>
              </a:ext>
            </a:extLst>
          </p:cNvPr>
          <p:cNvSpPr txBox="1"/>
          <p:nvPr/>
        </p:nvSpPr>
        <p:spPr>
          <a:xfrm>
            <a:off x="8884087" y="2833436"/>
            <a:ext cx="2654298" cy="400110"/>
          </a:xfrm>
          <a:prstGeom prst="rect">
            <a:avLst/>
          </a:prstGeom>
          <a:solidFill>
            <a:srgbClr val="80BBC0"/>
          </a:solidFill>
        </p:spPr>
        <p:txBody>
          <a:bodyPr wrap="square" rtlCol="0">
            <a:spAutoFit/>
          </a:bodyPr>
          <a:lstStyle>
            <a:defPPr>
              <a:defRPr lang="en-US"/>
            </a:defPPr>
            <a:lvl1pPr>
              <a:defRPr sz="2000" b="1">
                <a:latin typeface="Univers Condensed Light" panose="020B0306020202040204" pitchFamily="34" charset="0"/>
              </a:defRPr>
            </a:lvl1pPr>
          </a:lstStyle>
          <a:p>
            <a:r>
              <a:rPr lang="en-US" dirty="0"/>
              <a:t>Climate</a:t>
            </a:r>
          </a:p>
        </p:txBody>
      </p:sp>
      <p:sp>
        <p:nvSpPr>
          <p:cNvPr id="17" name="TextBox 16">
            <a:extLst>
              <a:ext uri="{FF2B5EF4-FFF2-40B4-BE49-F238E27FC236}">
                <a16:creationId xmlns:a16="http://schemas.microsoft.com/office/drawing/2014/main" id="{BEF221BD-F632-96A7-2E06-BAE9BDE050E0}"/>
              </a:ext>
            </a:extLst>
          </p:cNvPr>
          <p:cNvSpPr txBox="1"/>
          <p:nvPr/>
        </p:nvSpPr>
        <p:spPr>
          <a:xfrm>
            <a:off x="273516" y="5471526"/>
            <a:ext cx="2664461" cy="646331"/>
          </a:xfrm>
          <a:prstGeom prst="rect">
            <a:avLst/>
          </a:prstGeom>
          <a:noFill/>
        </p:spPr>
        <p:txBody>
          <a:bodyPr wrap="square" rtlCol="0">
            <a:spAutoFit/>
          </a:bodyPr>
          <a:lstStyle/>
          <a:p>
            <a:r>
              <a:rPr lang="en-US" dirty="0">
                <a:latin typeface="Univers Condensed Light" panose="020B0306020202040204" pitchFamily="34" charset="0"/>
              </a:rPr>
              <a:t>Green stormwater practices to mitigate area flooding</a:t>
            </a:r>
          </a:p>
        </p:txBody>
      </p:sp>
      <p:sp>
        <p:nvSpPr>
          <p:cNvPr id="18" name="TextBox 17">
            <a:extLst>
              <a:ext uri="{FF2B5EF4-FFF2-40B4-BE49-F238E27FC236}">
                <a16:creationId xmlns:a16="http://schemas.microsoft.com/office/drawing/2014/main" id="{98E333CB-4137-677A-4028-AFC9AFB5277C}"/>
              </a:ext>
            </a:extLst>
          </p:cNvPr>
          <p:cNvSpPr txBox="1"/>
          <p:nvPr/>
        </p:nvSpPr>
        <p:spPr>
          <a:xfrm>
            <a:off x="3147094" y="5507351"/>
            <a:ext cx="2664461" cy="923330"/>
          </a:xfrm>
          <a:prstGeom prst="rect">
            <a:avLst/>
          </a:prstGeom>
          <a:noFill/>
        </p:spPr>
        <p:txBody>
          <a:bodyPr wrap="square" rtlCol="0">
            <a:spAutoFit/>
          </a:bodyPr>
          <a:lstStyle/>
          <a:p>
            <a:r>
              <a:rPr lang="en-US" dirty="0">
                <a:latin typeface="Univers Condensed Light" panose="020B0306020202040204" pitchFamily="34" charset="0"/>
              </a:rPr>
              <a:t>Habitat for local urban wildlife (birds, pollinators, </a:t>
            </a:r>
            <a:r>
              <a:rPr lang="en-US" dirty="0" err="1">
                <a:latin typeface="Univers Condensed Light" panose="020B0306020202040204" pitchFamily="34" charset="0"/>
              </a:rPr>
              <a:t>etc</a:t>
            </a:r>
            <a:r>
              <a:rPr lang="en-US" dirty="0">
                <a:latin typeface="Univers Condensed Light" panose="020B0306020202040204" pitchFamily="34" charset="0"/>
              </a:rPr>
              <a:t>)</a:t>
            </a:r>
          </a:p>
        </p:txBody>
      </p:sp>
      <p:sp>
        <p:nvSpPr>
          <p:cNvPr id="19" name="TextBox 18">
            <a:extLst>
              <a:ext uri="{FF2B5EF4-FFF2-40B4-BE49-F238E27FC236}">
                <a16:creationId xmlns:a16="http://schemas.microsoft.com/office/drawing/2014/main" id="{FD267D10-413D-DFCB-E00E-9BF65957EED6}"/>
              </a:ext>
            </a:extLst>
          </p:cNvPr>
          <p:cNvSpPr txBox="1"/>
          <p:nvPr/>
        </p:nvSpPr>
        <p:spPr>
          <a:xfrm>
            <a:off x="6020672" y="5516164"/>
            <a:ext cx="2654298" cy="923330"/>
          </a:xfrm>
          <a:prstGeom prst="rect">
            <a:avLst/>
          </a:prstGeom>
          <a:noFill/>
        </p:spPr>
        <p:txBody>
          <a:bodyPr wrap="square" rtlCol="0">
            <a:spAutoFit/>
          </a:bodyPr>
          <a:lstStyle/>
          <a:p>
            <a:r>
              <a:rPr lang="en-US" dirty="0">
                <a:latin typeface="Univers Condensed Light" panose="020B0306020202040204" pitchFamily="34" charset="0"/>
              </a:rPr>
              <a:t>Designed for long-term sustainability and minimal maintenance</a:t>
            </a:r>
          </a:p>
        </p:txBody>
      </p:sp>
      <p:sp>
        <p:nvSpPr>
          <p:cNvPr id="20" name="TextBox 19">
            <a:extLst>
              <a:ext uri="{FF2B5EF4-FFF2-40B4-BE49-F238E27FC236}">
                <a16:creationId xmlns:a16="http://schemas.microsoft.com/office/drawing/2014/main" id="{9374830B-2CE7-E9B6-0ED5-03DCFFBE9C46}"/>
              </a:ext>
            </a:extLst>
          </p:cNvPr>
          <p:cNvSpPr txBox="1"/>
          <p:nvPr/>
        </p:nvSpPr>
        <p:spPr>
          <a:xfrm>
            <a:off x="8884087" y="5474974"/>
            <a:ext cx="2654298" cy="646331"/>
          </a:xfrm>
          <a:prstGeom prst="rect">
            <a:avLst/>
          </a:prstGeom>
          <a:noFill/>
        </p:spPr>
        <p:txBody>
          <a:bodyPr wrap="square" rtlCol="0">
            <a:spAutoFit/>
          </a:bodyPr>
          <a:lstStyle/>
          <a:p>
            <a:r>
              <a:rPr lang="en-US" dirty="0">
                <a:latin typeface="Univers Condensed Light" panose="020B0306020202040204" pitchFamily="34" charset="0"/>
              </a:rPr>
              <a:t>Designed to minimize carbon footprint</a:t>
            </a:r>
          </a:p>
        </p:txBody>
      </p:sp>
      <p:sp>
        <p:nvSpPr>
          <p:cNvPr id="2" name="TextBox 1">
            <a:extLst>
              <a:ext uri="{FF2B5EF4-FFF2-40B4-BE49-F238E27FC236}">
                <a16:creationId xmlns:a16="http://schemas.microsoft.com/office/drawing/2014/main" id="{5396671B-05CA-DDBC-7E39-43A0DB573ACC}"/>
              </a:ext>
            </a:extLst>
          </p:cNvPr>
          <p:cNvSpPr txBox="1"/>
          <p:nvPr/>
        </p:nvSpPr>
        <p:spPr>
          <a:xfrm>
            <a:off x="6871287" y="6417086"/>
            <a:ext cx="1579202" cy="769441"/>
          </a:xfrm>
          <a:prstGeom prst="rect">
            <a:avLst/>
          </a:prstGeom>
          <a:noFill/>
        </p:spPr>
        <p:txBody>
          <a:bodyPr wrap="square" rtlCol="0">
            <a:spAutoFit/>
          </a:bodyPr>
          <a:lstStyle/>
          <a:p>
            <a:r>
              <a:rPr lang="en-US" sz="4400" dirty="0">
                <a:solidFill>
                  <a:srgbClr val="05787F"/>
                </a:solidFill>
                <a:latin typeface="+mj-lt"/>
              </a:rPr>
              <a:t>20%</a:t>
            </a:r>
          </a:p>
        </p:txBody>
      </p:sp>
      <p:sp>
        <p:nvSpPr>
          <p:cNvPr id="5" name="TextBox 4">
            <a:extLst>
              <a:ext uri="{FF2B5EF4-FFF2-40B4-BE49-F238E27FC236}">
                <a16:creationId xmlns:a16="http://schemas.microsoft.com/office/drawing/2014/main" id="{7B02D234-93A6-936D-C983-6612E2A36FA1}"/>
              </a:ext>
            </a:extLst>
          </p:cNvPr>
          <p:cNvSpPr txBox="1"/>
          <p:nvPr/>
        </p:nvSpPr>
        <p:spPr>
          <a:xfrm>
            <a:off x="3722395" y="6496991"/>
            <a:ext cx="1579202" cy="1015663"/>
          </a:xfrm>
          <a:prstGeom prst="rect">
            <a:avLst/>
          </a:prstGeom>
          <a:noFill/>
        </p:spPr>
        <p:txBody>
          <a:bodyPr wrap="square" rtlCol="0">
            <a:spAutoFit/>
          </a:bodyPr>
          <a:lstStyle/>
          <a:p>
            <a:r>
              <a:rPr lang="en-US" sz="6000" b="1" dirty="0">
                <a:solidFill>
                  <a:srgbClr val="05787F"/>
                </a:solidFill>
                <a:latin typeface="+mj-lt"/>
              </a:rPr>
              <a:t>29%</a:t>
            </a:r>
          </a:p>
        </p:txBody>
      </p:sp>
      <p:sp>
        <p:nvSpPr>
          <p:cNvPr id="6" name="TextBox 5">
            <a:extLst>
              <a:ext uri="{FF2B5EF4-FFF2-40B4-BE49-F238E27FC236}">
                <a16:creationId xmlns:a16="http://schemas.microsoft.com/office/drawing/2014/main" id="{E10AEC44-233B-0BBC-32DB-4872B16F401B}"/>
              </a:ext>
            </a:extLst>
          </p:cNvPr>
          <p:cNvSpPr txBox="1"/>
          <p:nvPr/>
        </p:nvSpPr>
        <p:spPr>
          <a:xfrm>
            <a:off x="930083" y="6417086"/>
            <a:ext cx="1579202" cy="769441"/>
          </a:xfrm>
          <a:prstGeom prst="rect">
            <a:avLst/>
          </a:prstGeom>
          <a:noFill/>
        </p:spPr>
        <p:txBody>
          <a:bodyPr wrap="square" rtlCol="0">
            <a:spAutoFit/>
          </a:bodyPr>
          <a:lstStyle/>
          <a:p>
            <a:r>
              <a:rPr lang="en-US" sz="4400" dirty="0">
                <a:solidFill>
                  <a:srgbClr val="05787F"/>
                </a:solidFill>
                <a:latin typeface="+mj-lt"/>
              </a:rPr>
              <a:t>28%</a:t>
            </a:r>
          </a:p>
        </p:txBody>
      </p:sp>
      <p:sp>
        <p:nvSpPr>
          <p:cNvPr id="9" name="TextBox 8">
            <a:extLst>
              <a:ext uri="{FF2B5EF4-FFF2-40B4-BE49-F238E27FC236}">
                <a16:creationId xmlns:a16="http://schemas.microsoft.com/office/drawing/2014/main" id="{1EE41A4C-9378-E846-55FE-EFFE24832920}"/>
              </a:ext>
            </a:extLst>
          </p:cNvPr>
          <p:cNvSpPr txBox="1"/>
          <p:nvPr/>
        </p:nvSpPr>
        <p:spPr>
          <a:xfrm>
            <a:off x="9663599" y="6417086"/>
            <a:ext cx="1579202" cy="769441"/>
          </a:xfrm>
          <a:prstGeom prst="rect">
            <a:avLst/>
          </a:prstGeom>
          <a:noFill/>
        </p:spPr>
        <p:txBody>
          <a:bodyPr wrap="square" rtlCol="0">
            <a:spAutoFit/>
          </a:bodyPr>
          <a:lstStyle/>
          <a:p>
            <a:r>
              <a:rPr lang="en-US" sz="4400" dirty="0">
                <a:solidFill>
                  <a:srgbClr val="05787F"/>
                </a:solidFill>
                <a:latin typeface="+mj-lt"/>
              </a:rPr>
              <a:t>23%</a:t>
            </a:r>
          </a:p>
        </p:txBody>
      </p:sp>
      <p:sp>
        <p:nvSpPr>
          <p:cNvPr id="10" name="Rectangle 9">
            <a:extLst>
              <a:ext uri="{FF2B5EF4-FFF2-40B4-BE49-F238E27FC236}">
                <a16:creationId xmlns:a16="http://schemas.microsoft.com/office/drawing/2014/main" id="{A2AFDE17-13D6-4D4D-B9DC-8E31C013361F}"/>
              </a:ext>
            </a:extLst>
          </p:cNvPr>
          <p:cNvSpPr/>
          <p:nvPr/>
        </p:nvSpPr>
        <p:spPr>
          <a:xfrm>
            <a:off x="3594209" y="6534110"/>
            <a:ext cx="1661489" cy="855740"/>
          </a:xfrm>
          <a:prstGeom prst="rect">
            <a:avLst/>
          </a:prstGeom>
          <a:noFill/>
          <a:ln w="3810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121823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50CED97D-F600-D8C3-AD15-D560EC72F7E9}"/>
              </a:ext>
            </a:extLst>
          </p:cNvPr>
          <p:cNvPicPr>
            <a:picLocks noChangeAspect="1"/>
          </p:cNvPicPr>
          <p:nvPr/>
        </p:nvPicPr>
        <p:blipFill>
          <a:blip r:embed="rId2">
            <a:extLst>
              <a:ext uri="{28A0092B-C50C-407E-A947-70E740481C1C}">
                <a14:useLocalDpi xmlns:a14="http://schemas.microsoft.com/office/drawing/2010/main" val="0"/>
              </a:ext>
            </a:extLst>
          </a:blip>
          <a:srcRect l="-248" t="18956" r="248" b="18383"/>
          <a:stretch>
            <a:fillRect/>
          </a:stretch>
        </p:blipFill>
        <p:spPr>
          <a:xfrm>
            <a:off x="264339" y="1593442"/>
            <a:ext cx="2655492" cy="2079820"/>
          </a:xfrm>
          <a:prstGeom prst="rect">
            <a:avLst/>
          </a:prstGeom>
        </p:spPr>
      </p:pic>
      <p:pic>
        <p:nvPicPr>
          <p:cNvPr id="30" name="Picture 29">
            <a:extLst>
              <a:ext uri="{FF2B5EF4-FFF2-40B4-BE49-F238E27FC236}">
                <a16:creationId xmlns:a16="http://schemas.microsoft.com/office/drawing/2014/main" id="{666B8E63-6952-1EDB-9165-6086ADE85BFA}"/>
              </a:ext>
            </a:extLst>
          </p:cNvPr>
          <p:cNvPicPr>
            <a:picLocks noChangeAspect="1"/>
          </p:cNvPicPr>
          <p:nvPr/>
        </p:nvPicPr>
        <p:blipFill>
          <a:blip r:embed="rId3">
            <a:extLst>
              <a:ext uri="{28A0092B-C50C-407E-A947-70E740481C1C}">
                <a14:useLocalDpi xmlns:a14="http://schemas.microsoft.com/office/drawing/2010/main" val="0"/>
              </a:ext>
            </a:extLst>
          </a:blip>
          <a:srcRect r="13829"/>
          <a:stretch>
            <a:fillRect/>
          </a:stretch>
        </p:blipFill>
        <p:spPr>
          <a:xfrm>
            <a:off x="3132423" y="4454244"/>
            <a:ext cx="2682815" cy="2075378"/>
          </a:xfrm>
          <a:prstGeom prst="rect">
            <a:avLst/>
          </a:prstGeom>
        </p:spPr>
      </p:pic>
      <p:pic>
        <p:nvPicPr>
          <p:cNvPr id="32" name="Picture 31">
            <a:extLst>
              <a:ext uri="{FF2B5EF4-FFF2-40B4-BE49-F238E27FC236}">
                <a16:creationId xmlns:a16="http://schemas.microsoft.com/office/drawing/2014/main" id="{ED7442C6-93E2-FD5D-074E-C590C19200D5}"/>
              </a:ext>
            </a:extLst>
          </p:cNvPr>
          <p:cNvPicPr>
            <a:picLocks noChangeAspect="1"/>
          </p:cNvPicPr>
          <p:nvPr/>
        </p:nvPicPr>
        <p:blipFill>
          <a:blip r:embed="rId4">
            <a:extLst>
              <a:ext uri="{28A0092B-C50C-407E-A947-70E740481C1C}">
                <a14:useLocalDpi xmlns:a14="http://schemas.microsoft.com/office/drawing/2010/main" val="0"/>
              </a:ext>
            </a:extLst>
          </a:blip>
          <a:srcRect r="5143"/>
          <a:stretch>
            <a:fillRect/>
          </a:stretch>
        </p:blipFill>
        <p:spPr>
          <a:xfrm>
            <a:off x="8913693" y="4454244"/>
            <a:ext cx="2633869" cy="2082493"/>
          </a:xfrm>
          <a:prstGeom prst="rect">
            <a:avLst/>
          </a:prstGeom>
        </p:spPr>
      </p:pic>
      <p:pic>
        <p:nvPicPr>
          <p:cNvPr id="34" name="Picture 33">
            <a:extLst>
              <a:ext uri="{FF2B5EF4-FFF2-40B4-BE49-F238E27FC236}">
                <a16:creationId xmlns:a16="http://schemas.microsoft.com/office/drawing/2014/main" id="{80461C8C-6D82-0B35-0AD9-53F15D0E6466}"/>
              </a:ext>
            </a:extLst>
          </p:cNvPr>
          <p:cNvPicPr>
            <a:picLocks noChangeAspect="1"/>
          </p:cNvPicPr>
          <p:nvPr/>
        </p:nvPicPr>
        <p:blipFill>
          <a:blip r:embed="rId5">
            <a:extLst>
              <a:ext uri="{28A0092B-C50C-407E-A947-70E740481C1C}">
                <a14:useLocalDpi xmlns:a14="http://schemas.microsoft.com/office/drawing/2010/main" val="0"/>
              </a:ext>
            </a:extLst>
          </a:blip>
          <a:srcRect r="4130"/>
          <a:stretch>
            <a:fillRect/>
          </a:stretch>
        </p:blipFill>
        <p:spPr>
          <a:xfrm>
            <a:off x="6029872" y="4467873"/>
            <a:ext cx="2645098" cy="2069294"/>
          </a:xfrm>
          <a:prstGeom prst="rect">
            <a:avLst/>
          </a:prstGeom>
        </p:spPr>
      </p:pic>
      <p:pic>
        <p:nvPicPr>
          <p:cNvPr id="36" name="Picture 35">
            <a:extLst>
              <a:ext uri="{FF2B5EF4-FFF2-40B4-BE49-F238E27FC236}">
                <a16:creationId xmlns:a16="http://schemas.microsoft.com/office/drawing/2014/main" id="{2DCFF1EF-7FD6-76E0-A980-2B830D2F012B}"/>
              </a:ext>
            </a:extLst>
          </p:cNvPr>
          <p:cNvPicPr>
            <a:picLocks noChangeAspect="1"/>
          </p:cNvPicPr>
          <p:nvPr/>
        </p:nvPicPr>
        <p:blipFill>
          <a:blip r:embed="rId6">
            <a:extLst>
              <a:ext uri="{28A0092B-C50C-407E-A947-70E740481C1C}">
                <a14:useLocalDpi xmlns:a14="http://schemas.microsoft.com/office/drawing/2010/main" val="0"/>
              </a:ext>
            </a:extLst>
          </a:blip>
          <a:srcRect r="7325"/>
          <a:stretch>
            <a:fillRect/>
          </a:stretch>
        </p:blipFill>
        <p:spPr>
          <a:xfrm>
            <a:off x="273516" y="4457742"/>
            <a:ext cx="2652898" cy="2075378"/>
          </a:xfrm>
          <a:prstGeom prst="rect">
            <a:avLst/>
          </a:prstGeom>
        </p:spPr>
      </p:pic>
      <p:pic>
        <p:nvPicPr>
          <p:cNvPr id="38" name="Picture 37">
            <a:extLst>
              <a:ext uri="{FF2B5EF4-FFF2-40B4-BE49-F238E27FC236}">
                <a16:creationId xmlns:a16="http://schemas.microsoft.com/office/drawing/2014/main" id="{8288641F-1DD8-BDD3-FC9F-5EE52A093526}"/>
              </a:ext>
            </a:extLst>
          </p:cNvPr>
          <p:cNvPicPr>
            <a:picLocks noChangeAspect="1"/>
          </p:cNvPicPr>
          <p:nvPr/>
        </p:nvPicPr>
        <p:blipFill>
          <a:blip r:embed="rId7">
            <a:extLst>
              <a:ext uri="{28A0092B-C50C-407E-A947-70E740481C1C}">
                <a14:useLocalDpi xmlns:a14="http://schemas.microsoft.com/office/drawing/2010/main" val="0"/>
              </a:ext>
            </a:extLst>
          </a:blip>
          <a:srcRect r="14147"/>
          <a:stretch>
            <a:fillRect/>
          </a:stretch>
        </p:blipFill>
        <p:spPr>
          <a:xfrm>
            <a:off x="8904515" y="1590675"/>
            <a:ext cx="2671564" cy="2077030"/>
          </a:xfrm>
          <a:prstGeom prst="rect">
            <a:avLst/>
          </a:prstGeom>
        </p:spPr>
      </p:pic>
      <p:pic>
        <p:nvPicPr>
          <p:cNvPr id="40" name="Picture 39">
            <a:extLst>
              <a:ext uri="{FF2B5EF4-FFF2-40B4-BE49-F238E27FC236}">
                <a16:creationId xmlns:a16="http://schemas.microsoft.com/office/drawing/2014/main" id="{D2AE7CF9-D8FE-05BD-CF0F-6C64979C5256}"/>
              </a:ext>
            </a:extLst>
          </p:cNvPr>
          <p:cNvPicPr>
            <a:picLocks noChangeAspect="1"/>
          </p:cNvPicPr>
          <p:nvPr/>
        </p:nvPicPr>
        <p:blipFill>
          <a:blip r:embed="rId8">
            <a:extLst>
              <a:ext uri="{28A0092B-C50C-407E-A947-70E740481C1C}">
                <a14:useLocalDpi xmlns:a14="http://schemas.microsoft.com/office/drawing/2010/main" val="0"/>
              </a:ext>
            </a:extLst>
          </a:blip>
          <a:srcRect l="-8603" t="234" r="15286" b="-234"/>
          <a:stretch>
            <a:fillRect/>
          </a:stretch>
        </p:blipFill>
        <p:spPr>
          <a:xfrm>
            <a:off x="11487710" y="1588568"/>
            <a:ext cx="2909109" cy="2078301"/>
          </a:xfrm>
          <a:prstGeom prst="rect">
            <a:avLst/>
          </a:prstGeom>
        </p:spPr>
      </p:pic>
      <p:pic>
        <p:nvPicPr>
          <p:cNvPr id="42" name="Picture 41">
            <a:extLst>
              <a:ext uri="{FF2B5EF4-FFF2-40B4-BE49-F238E27FC236}">
                <a16:creationId xmlns:a16="http://schemas.microsoft.com/office/drawing/2014/main" id="{A054CB82-9DFE-5C38-F37B-59AF04C04A2B}"/>
              </a:ext>
            </a:extLst>
          </p:cNvPr>
          <p:cNvPicPr>
            <a:picLocks noChangeAspect="1"/>
          </p:cNvPicPr>
          <p:nvPr/>
        </p:nvPicPr>
        <p:blipFill>
          <a:blip r:embed="rId9">
            <a:extLst>
              <a:ext uri="{28A0092B-C50C-407E-A947-70E740481C1C}">
                <a14:useLocalDpi xmlns:a14="http://schemas.microsoft.com/office/drawing/2010/main" val="0"/>
              </a:ext>
            </a:extLst>
          </a:blip>
          <a:srcRect l="7224" t="130" r="7147" b="-130"/>
          <a:stretch>
            <a:fillRect/>
          </a:stretch>
        </p:blipFill>
        <p:spPr>
          <a:xfrm>
            <a:off x="3142689" y="1588568"/>
            <a:ext cx="2675658" cy="2083174"/>
          </a:xfrm>
          <a:prstGeom prst="rect">
            <a:avLst/>
          </a:prstGeom>
        </p:spPr>
      </p:pic>
      <p:pic>
        <p:nvPicPr>
          <p:cNvPr id="44" name="Picture 43">
            <a:extLst>
              <a:ext uri="{FF2B5EF4-FFF2-40B4-BE49-F238E27FC236}">
                <a16:creationId xmlns:a16="http://schemas.microsoft.com/office/drawing/2014/main" id="{A6D625B5-2816-D73A-1D68-CD5E4D624888}"/>
              </a:ext>
            </a:extLst>
          </p:cNvPr>
          <p:cNvPicPr>
            <a:picLocks noChangeAspect="1"/>
          </p:cNvPicPr>
          <p:nvPr/>
        </p:nvPicPr>
        <p:blipFill>
          <a:blip r:embed="rId10">
            <a:extLst>
              <a:ext uri="{28A0092B-C50C-407E-A947-70E740481C1C}">
                <a14:useLocalDpi xmlns:a14="http://schemas.microsoft.com/office/drawing/2010/main" val="0"/>
              </a:ext>
            </a:extLst>
          </a:blip>
          <a:srcRect l="44795" t="32281" r="13327" b="2779"/>
          <a:stretch>
            <a:fillRect/>
          </a:stretch>
        </p:blipFill>
        <p:spPr>
          <a:xfrm>
            <a:off x="6003718" y="1584788"/>
            <a:ext cx="2662075" cy="2086954"/>
          </a:xfrm>
          <a:prstGeom prst="rect">
            <a:avLst/>
          </a:prstGeom>
        </p:spPr>
      </p:pic>
      <p:sp>
        <p:nvSpPr>
          <p:cNvPr id="3" name="Footer Placeholder 2">
            <a:extLst>
              <a:ext uri="{FF2B5EF4-FFF2-40B4-BE49-F238E27FC236}">
                <a16:creationId xmlns:a16="http://schemas.microsoft.com/office/drawing/2014/main" id="{80738CE0-346A-372C-0B5A-CF8625763CF6}"/>
              </a:ext>
            </a:extLst>
          </p:cNvPr>
          <p:cNvSpPr>
            <a:spLocks noGrp="1"/>
          </p:cNvSpPr>
          <p:nvPr>
            <p:ph type="ftr" sz="quarter" idx="3"/>
          </p:nvPr>
        </p:nvSpPr>
        <p:spPr/>
        <p:txBody>
          <a:bodyPr/>
          <a:lstStyle/>
          <a:p>
            <a:r>
              <a:rPr lang="en-US"/>
              <a:t>Round 2 Stakeholder Meetings</a:t>
            </a:r>
            <a:endParaRPr lang="en-US" dirty="0">
              <a:latin typeface="Univers Condensed Light" panose="020B0306020202040204" pitchFamily="34" charset="0"/>
            </a:endParaRPr>
          </a:p>
        </p:txBody>
      </p:sp>
      <p:sp>
        <p:nvSpPr>
          <p:cNvPr id="4" name="Slide Number Placeholder 3">
            <a:extLst>
              <a:ext uri="{FF2B5EF4-FFF2-40B4-BE49-F238E27FC236}">
                <a16:creationId xmlns:a16="http://schemas.microsoft.com/office/drawing/2014/main" id="{B5F32442-9E37-1FEF-D79C-34AC66BFBA11}"/>
              </a:ext>
            </a:extLst>
          </p:cNvPr>
          <p:cNvSpPr>
            <a:spLocks noGrp="1"/>
          </p:cNvSpPr>
          <p:nvPr>
            <p:ph type="sldNum" sz="quarter" idx="4"/>
          </p:nvPr>
        </p:nvSpPr>
        <p:spPr/>
        <p:txBody>
          <a:bodyPr/>
          <a:lstStyle/>
          <a:p>
            <a:fld id="{F4164499-FEF6-44A9-88E0-C31C32BD1C97}" type="slidenum">
              <a:rPr lang="en-US" smtClean="0">
                <a:latin typeface="Univers Condensed Light" panose="020B0306020202040204" pitchFamily="34" charset="0"/>
              </a:rPr>
              <a:pPr/>
              <a:t>21</a:t>
            </a:fld>
            <a:r>
              <a:rPr lang="en-US"/>
              <a:t>	</a:t>
            </a:r>
            <a:endParaRPr lang="en-US" b="1" dirty="0"/>
          </a:p>
        </p:txBody>
      </p:sp>
      <p:sp>
        <p:nvSpPr>
          <p:cNvPr id="7" name="Title 6">
            <a:extLst>
              <a:ext uri="{FF2B5EF4-FFF2-40B4-BE49-F238E27FC236}">
                <a16:creationId xmlns:a16="http://schemas.microsoft.com/office/drawing/2014/main" id="{16793582-DABC-46B9-5BDA-158F062653CD}"/>
              </a:ext>
            </a:extLst>
          </p:cNvPr>
          <p:cNvSpPr>
            <a:spLocks noGrp="1"/>
          </p:cNvSpPr>
          <p:nvPr>
            <p:ph type="title"/>
          </p:nvPr>
        </p:nvSpPr>
        <p:spPr/>
        <p:txBody>
          <a:bodyPr/>
          <a:lstStyle/>
          <a:p>
            <a:r>
              <a:rPr lang="en-US" dirty="0"/>
              <a:t>Envisioning a future trail</a:t>
            </a:r>
          </a:p>
        </p:txBody>
      </p:sp>
      <p:sp>
        <p:nvSpPr>
          <p:cNvPr id="8" name="Text Placeholder 7">
            <a:extLst>
              <a:ext uri="{FF2B5EF4-FFF2-40B4-BE49-F238E27FC236}">
                <a16:creationId xmlns:a16="http://schemas.microsoft.com/office/drawing/2014/main" id="{35108FA0-A590-304A-7440-FA923F77844F}"/>
              </a:ext>
            </a:extLst>
          </p:cNvPr>
          <p:cNvSpPr>
            <a:spLocks noGrp="1"/>
          </p:cNvSpPr>
          <p:nvPr>
            <p:ph type="body" sz="quarter" idx="10"/>
          </p:nvPr>
        </p:nvSpPr>
        <p:spPr/>
        <p:txBody>
          <a:bodyPr/>
          <a:lstStyle/>
          <a:p>
            <a:r>
              <a:rPr lang="en-US" dirty="0"/>
              <a:t>How would you use the trail?</a:t>
            </a:r>
          </a:p>
        </p:txBody>
      </p:sp>
      <p:sp>
        <p:nvSpPr>
          <p:cNvPr id="14" name="TextBox 13">
            <a:extLst>
              <a:ext uri="{FF2B5EF4-FFF2-40B4-BE49-F238E27FC236}">
                <a16:creationId xmlns:a16="http://schemas.microsoft.com/office/drawing/2014/main" id="{4A7CDB10-B409-722E-AD03-86FB6459EE72}"/>
              </a:ext>
            </a:extLst>
          </p:cNvPr>
          <p:cNvSpPr txBox="1"/>
          <p:nvPr/>
        </p:nvSpPr>
        <p:spPr>
          <a:xfrm>
            <a:off x="264339" y="3673262"/>
            <a:ext cx="2664461" cy="369332"/>
          </a:xfrm>
          <a:prstGeom prst="rect">
            <a:avLst/>
          </a:prstGeom>
          <a:noFill/>
        </p:spPr>
        <p:txBody>
          <a:bodyPr wrap="square" rtlCol="0">
            <a:spAutoFit/>
          </a:bodyPr>
          <a:lstStyle/>
          <a:p>
            <a:r>
              <a:rPr lang="en-US" b="1" dirty="0">
                <a:latin typeface="Univers Condensed Light" panose="020B0306020202040204" pitchFamily="34" charset="0"/>
              </a:rPr>
              <a:t>Recreation and fitness</a:t>
            </a:r>
          </a:p>
        </p:txBody>
      </p:sp>
      <p:sp>
        <p:nvSpPr>
          <p:cNvPr id="15" name="TextBox 14">
            <a:extLst>
              <a:ext uri="{FF2B5EF4-FFF2-40B4-BE49-F238E27FC236}">
                <a16:creationId xmlns:a16="http://schemas.microsoft.com/office/drawing/2014/main" id="{9559078A-B059-F47B-4CAE-748370A3F208}"/>
              </a:ext>
            </a:extLst>
          </p:cNvPr>
          <p:cNvSpPr txBox="1"/>
          <p:nvPr/>
        </p:nvSpPr>
        <p:spPr>
          <a:xfrm>
            <a:off x="3137917" y="3709087"/>
            <a:ext cx="2664461" cy="369332"/>
          </a:xfrm>
          <a:prstGeom prst="rect">
            <a:avLst/>
          </a:prstGeom>
          <a:noFill/>
        </p:spPr>
        <p:txBody>
          <a:bodyPr wrap="square" rtlCol="0">
            <a:spAutoFit/>
          </a:bodyPr>
          <a:lstStyle/>
          <a:p>
            <a:r>
              <a:rPr lang="en-US" b="1" dirty="0">
                <a:latin typeface="Univers Condensed Light" panose="020B0306020202040204" pitchFamily="34" charset="0"/>
              </a:rPr>
              <a:t>Walking a pet</a:t>
            </a:r>
          </a:p>
        </p:txBody>
      </p:sp>
      <p:sp>
        <p:nvSpPr>
          <p:cNvPr id="16" name="TextBox 15">
            <a:extLst>
              <a:ext uri="{FF2B5EF4-FFF2-40B4-BE49-F238E27FC236}">
                <a16:creationId xmlns:a16="http://schemas.microsoft.com/office/drawing/2014/main" id="{989BF8F2-C322-8AB6-3104-018129344728}"/>
              </a:ext>
            </a:extLst>
          </p:cNvPr>
          <p:cNvSpPr txBox="1"/>
          <p:nvPr/>
        </p:nvSpPr>
        <p:spPr>
          <a:xfrm>
            <a:off x="6011495" y="3717900"/>
            <a:ext cx="2654298" cy="369332"/>
          </a:xfrm>
          <a:prstGeom prst="rect">
            <a:avLst/>
          </a:prstGeom>
          <a:noFill/>
        </p:spPr>
        <p:txBody>
          <a:bodyPr wrap="square" rtlCol="0">
            <a:spAutoFit/>
          </a:bodyPr>
          <a:lstStyle/>
          <a:p>
            <a:r>
              <a:rPr lang="en-US" b="1" dirty="0">
                <a:latin typeface="Univers Condensed Light" panose="020B0306020202040204" pitchFamily="34" charset="0"/>
              </a:rPr>
              <a:t>Commuting to work or school</a:t>
            </a:r>
          </a:p>
        </p:txBody>
      </p:sp>
      <p:sp>
        <p:nvSpPr>
          <p:cNvPr id="17" name="TextBox 16">
            <a:extLst>
              <a:ext uri="{FF2B5EF4-FFF2-40B4-BE49-F238E27FC236}">
                <a16:creationId xmlns:a16="http://schemas.microsoft.com/office/drawing/2014/main" id="{0C0A99E6-A002-2273-2CA8-F53CF98A1CE0}"/>
              </a:ext>
            </a:extLst>
          </p:cNvPr>
          <p:cNvSpPr txBox="1"/>
          <p:nvPr/>
        </p:nvSpPr>
        <p:spPr>
          <a:xfrm>
            <a:off x="8874910" y="3676710"/>
            <a:ext cx="2654298" cy="646331"/>
          </a:xfrm>
          <a:prstGeom prst="rect">
            <a:avLst/>
          </a:prstGeom>
          <a:noFill/>
        </p:spPr>
        <p:txBody>
          <a:bodyPr wrap="square" rtlCol="0">
            <a:spAutoFit/>
          </a:bodyPr>
          <a:lstStyle/>
          <a:p>
            <a:r>
              <a:rPr lang="en-US" b="1" dirty="0">
                <a:latin typeface="Univers Condensed Light" panose="020B0306020202040204" pitchFamily="34" charset="0"/>
              </a:rPr>
              <a:t>Connecting to a bus or rideshare</a:t>
            </a:r>
          </a:p>
        </p:txBody>
      </p:sp>
      <p:sp>
        <p:nvSpPr>
          <p:cNvPr id="18" name="TextBox 17">
            <a:extLst>
              <a:ext uri="{FF2B5EF4-FFF2-40B4-BE49-F238E27FC236}">
                <a16:creationId xmlns:a16="http://schemas.microsoft.com/office/drawing/2014/main" id="{C498D1BB-4E2E-58F8-DD61-C0ABB12E9DB9}"/>
              </a:ext>
            </a:extLst>
          </p:cNvPr>
          <p:cNvSpPr txBox="1"/>
          <p:nvPr/>
        </p:nvSpPr>
        <p:spPr>
          <a:xfrm>
            <a:off x="11738325" y="3722563"/>
            <a:ext cx="2654298" cy="369332"/>
          </a:xfrm>
          <a:prstGeom prst="rect">
            <a:avLst/>
          </a:prstGeom>
          <a:noFill/>
        </p:spPr>
        <p:txBody>
          <a:bodyPr wrap="square" rtlCol="0">
            <a:spAutoFit/>
          </a:bodyPr>
          <a:lstStyle/>
          <a:p>
            <a:r>
              <a:rPr lang="en-US" b="1" dirty="0">
                <a:latin typeface="Univers Condensed Light" panose="020B0306020202040204" pitchFamily="34" charset="0"/>
              </a:rPr>
              <a:t>Shopping or running errands</a:t>
            </a:r>
          </a:p>
        </p:txBody>
      </p:sp>
      <p:sp>
        <p:nvSpPr>
          <p:cNvPr id="23" name="TextBox 22">
            <a:extLst>
              <a:ext uri="{FF2B5EF4-FFF2-40B4-BE49-F238E27FC236}">
                <a16:creationId xmlns:a16="http://schemas.microsoft.com/office/drawing/2014/main" id="{A56AE309-FDD7-F4E4-9953-5FF5A00D18BB}"/>
              </a:ext>
            </a:extLst>
          </p:cNvPr>
          <p:cNvSpPr txBox="1"/>
          <p:nvPr/>
        </p:nvSpPr>
        <p:spPr>
          <a:xfrm>
            <a:off x="273516" y="6537572"/>
            <a:ext cx="2664461" cy="646331"/>
          </a:xfrm>
          <a:prstGeom prst="rect">
            <a:avLst/>
          </a:prstGeom>
          <a:noFill/>
        </p:spPr>
        <p:txBody>
          <a:bodyPr wrap="square" rtlCol="0">
            <a:spAutoFit/>
          </a:bodyPr>
          <a:lstStyle/>
          <a:p>
            <a:r>
              <a:rPr lang="en-US" b="1" dirty="0">
                <a:latin typeface="Univers Condensed Light" panose="020B0306020202040204" pitchFamily="34" charset="0"/>
              </a:rPr>
              <a:t>Connecting to a park, other trails, or the lakefront</a:t>
            </a:r>
          </a:p>
        </p:txBody>
      </p:sp>
      <p:sp>
        <p:nvSpPr>
          <p:cNvPr id="24" name="TextBox 23">
            <a:extLst>
              <a:ext uri="{FF2B5EF4-FFF2-40B4-BE49-F238E27FC236}">
                <a16:creationId xmlns:a16="http://schemas.microsoft.com/office/drawing/2014/main" id="{FDA48E58-C079-3F52-00ED-05FE0E8EE646}"/>
              </a:ext>
            </a:extLst>
          </p:cNvPr>
          <p:cNvSpPr txBox="1"/>
          <p:nvPr/>
        </p:nvSpPr>
        <p:spPr>
          <a:xfrm>
            <a:off x="3147094" y="6573397"/>
            <a:ext cx="2664461" cy="923330"/>
          </a:xfrm>
          <a:prstGeom prst="rect">
            <a:avLst/>
          </a:prstGeom>
          <a:noFill/>
        </p:spPr>
        <p:txBody>
          <a:bodyPr wrap="square" rtlCol="0">
            <a:spAutoFit/>
          </a:bodyPr>
          <a:lstStyle/>
          <a:p>
            <a:r>
              <a:rPr lang="en-US" b="1" dirty="0">
                <a:latin typeface="Univers Condensed Light" panose="020B0306020202040204" pitchFamily="34" charset="0"/>
              </a:rPr>
              <a:t>Social gatherings (group runs, bike rides, other community events)</a:t>
            </a:r>
          </a:p>
        </p:txBody>
      </p:sp>
      <p:sp>
        <p:nvSpPr>
          <p:cNvPr id="25" name="TextBox 24">
            <a:extLst>
              <a:ext uri="{FF2B5EF4-FFF2-40B4-BE49-F238E27FC236}">
                <a16:creationId xmlns:a16="http://schemas.microsoft.com/office/drawing/2014/main" id="{5293CF55-4E00-009D-6CF3-BD75FC7CD8AD}"/>
              </a:ext>
            </a:extLst>
          </p:cNvPr>
          <p:cNvSpPr txBox="1"/>
          <p:nvPr/>
        </p:nvSpPr>
        <p:spPr>
          <a:xfrm>
            <a:off x="6020672" y="6582210"/>
            <a:ext cx="2654298" cy="646331"/>
          </a:xfrm>
          <a:prstGeom prst="rect">
            <a:avLst/>
          </a:prstGeom>
          <a:noFill/>
        </p:spPr>
        <p:txBody>
          <a:bodyPr wrap="square" rtlCol="0">
            <a:spAutoFit/>
          </a:bodyPr>
          <a:lstStyle/>
          <a:p>
            <a:r>
              <a:rPr lang="en-US" b="1" dirty="0">
                <a:latin typeface="Univers Condensed Light" panose="020B0306020202040204" pitchFamily="34" charset="0"/>
              </a:rPr>
              <a:t>Fresh air, meditation, people watching, taking a break</a:t>
            </a:r>
          </a:p>
        </p:txBody>
      </p:sp>
      <p:sp>
        <p:nvSpPr>
          <p:cNvPr id="26" name="TextBox 25">
            <a:extLst>
              <a:ext uri="{FF2B5EF4-FFF2-40B4-BE49-F238E27FC236}">
                <a16:creationId xmlns:a16="http://schemas.microsoft.com/office/drawing/2014/main" id="{B3A1044C-7B6F-ACAD-81DB-2F5DDB987998}"/>
              </a:ext>
            </a:extLst>
          </p:cNvPr>
          <p:cNvSpPr txBox="1"/>
          <p:nvPr/>
        </p:nvSpPr>
        <p:spPr>
          <a:xfrm>
            <a:off x="8913148" y="6582210"/>
            <a:ext cx="2654298" cy="369332"/>
          </a:xfrm>
          <a:prstGeom prst="rect">
            <a:avLst/>
          </a:prstGeom>
          <a:noFill/>
        </p:spPr>
        <p:txBody>
          <a:bodyPr wrap="square" rtlCol="0">
            <a:spAutoFit/>
          </a:bodyPr>
          <a:lstStyle/>
          <a:p>
            <a:r>
              <a:rPr lang="en-US" b="1" dirty="0">
                <a:latin typeface="Univers Condensed Light" panose="020B0306020202040204" pitchFamily="34" charset="0"/>
              </a:rPr>
              <a:t>Other</a:t>
            </a:r>
          </a:p>
        </p:txBody>
      </p:sp>
      <p:sp>
        <p:nvSpPr>
          <p:cNvPr id="5" name="TextBox 4">
            <a:extLst>
              <a:ext uri="{FF2B5EF4-FFF2-40B4-BE49-F238E27FC236}">
                <a16:creationId xmlns:a16="http://schemas.microsoft.com/office/drawing/2014/main" id="{ADC9AEE9-CA8B-A4E7-9B17-51BC22DC8E0C}"/>
              </a:ext>
            </a:extLst>
          </p:cNvPr>
          <p:cNvSpPr txBox="1"/>
          <p:nvPr/>
        </p:nvSpPr>
        <p:spPr>
          <a:xfrm>
            <a:off x="7544834" y="5790247"/>
            <a:ext cx="1130136" cy="769441"/>
          </a:xfrm>
          <a:prstGeom prst="rect">
            <a:avLst/>
          </a:prstGeom>
          <a:solidFill>
            <a:schemeClr val="bg1"/>
          </a:solidFill>
        </p:spPr>
        <p:txBody>
          <a:bodyPr wrap="square" rtlCol="0">
            <a:spAutoFit/>
          </a:bodyPr>
          <a:lstStyle/>
          <a:p>
            <a:r>
              <a:rPr lang="en-US" sz="4400" dirty="0">
                <a:solidFill>
                  <a:srgbClr val="05787F"/>
                </a:solidFill>
                <a:latin typeface="+mj-lt"/>
              </a:rPr>
              <a:t>13%</a:t>
            </a:r>
          </a:p>
        </p:txBody>
      </p:sp>
      <p:sp>
        <p:nvSpPr>
          <p:cNvPr id="6" name="TextBox 5">
            <a:extLst>
              <a:ext uri="{FF2B5EF4-FFF2-40B4-BE49-F238E27FC236}">
                <a16:creationId xmlns:a16="http://schemas.microsoft.com/office/drawing/2014/main" id="{94725FEE-37A8-D4A0-D3D4-440EAAB9CB32}"/>
              </a:ext>
            </a:extLst>
          </p:cNvPr>
          <p:cNvSpPr txBox="1"/>
          <p:nvPr/>
        </p:nvSpPr>
        <p:spPr>
          <a:xfrm>
            <a:off x="1551577" y="2686034"/>
            <a:ext cx="1561798" cy="1015663"/>
          </a:xfrm>
          <a:prstGeom prst="rect">
            <a:avLst/>
          </a:prstGeom>
          <a:solidFill>
            <a:schemeClr val="bg1"/>
          </a:solidFill>
        </p:spPr>
        <p:txBody>
          <a:bodyPr wrap="square" rtlCol="0">
            <a:spAutoFit/>
          </a:bodyPr>
          <a:lstStyle/>
          <a:p>
            <a:r>
              <a:rPr lang="en-US" sz="6000" b="1" dirty="0">
                <a:solidFill>
                  <a:srgbClr val="05787F"/>
                </a:solidFill>
                <a:latin typeface="+mj-lt"/>
              </a:rPr>
              <a:t>30%</a:t>
            </a:r>
          </a:p>
        </p:txBody>
      </p:sp>
      <p:sp>
        <p:nvSpPr>
          <p:cNvPr id="9" name="TextBox 8">
            <a:extLst>
              <a:ext uri="{FF2B5EF4-FFF2-40B4-BE49-F238E27FC236}">
                <a16:creationId xmlns:a16="http://schemas.microsoft.com/office/drawing/2014/main" id="{8C880B28-8E00-FD5A-7ACE-364BEB50FB77}"/>
              </a:ext>
            </a:extLst>
          </p:cNvPr>
          <p:cNvSpPr txBox="1"/>
          <p:nvPr/>
        </p:nvSpPr>
        <p:spPr>
          <a:xfrm>
            <a:off x="1773044" y="5783519"/>
            <a:ext cx="1174136" cy="769441"/>
          </a:xfrm>
          <a:prstGeom prst="rect">
            <a:avLst/>
          </a:prstGeom>
          <a:solidFill>
            <a:schemeClr val="bg1"/>
          </a:solidFill>
        </p:spPr>
        <p:txBody>
          <a:bodyPr wrap="square" rtlCol="0">
            <a:spAutoFit/>
          </a:bodyPr>
          <a:lstStyle/>
          <a:p>
            <a:r>
              <a:rPr lang="en-US" sz="4400" dirty="0">
                <a:solidFill>
                  <a:srgbClr val="05787F"/>
                </a:solidFill>
                <a:latin typeface="+mj-lt"/>
              </a:rPr>
              <a:t>24%</a:t>
            </a:r>
          </a:p>
        </p:txBody>
      </p:sp>
      <p:sp>
        <p:nvSpPr>
          <p:cNvPr id="10" name="TextBox 9">
            <a:extLst>
              <a:ext uri="{FF2B5EF4-FFF2-40B4-BE49-F238E27FC236}">
                <a16:creationId xmlns:a16="http://schemas.microsoft.com/office/drawing/2014/main" id="{AD9B29CB-F04E-C854-D57A-7DC635A182B2}"/>
              </a:ext>
            </a:extLst>
          </p:cNvPr>
          <p:cNvSpPr txBox="1"/>
          <p:nvPr/>
        </p:nvSpPr>
        <p:spPr>
          <a:xfrm>
            <a:off x="10690564" y="5790247"/>
            <a:ext cx="856997" cy="769441"/>
          </a:xfrm>
          <a:prstGeom prst="rect">
            <a:avLst/>
          </a:prstGeom>
          <a:solidFill>
            <a:schemeClr val="bg1"/>
          </a:solidFill>
        </p:spPr>
        <p:txBody>
          <a:bodyPr wrap="square" rtlCol="0">
            <a:spAutoFit/>
          </a:bodyPr>
          <a:lstStyle/>
          <a:p>
            <a:r>
              <a:rPr lang="en-US" sz="4400" dirty="0">
                <a:solidFill>
                  <a:srgbClr val="05787F"/>
                </a:solidFill>
                <a:latin typeface="+mj-lt"/>
              </a:rPr>
              <a:t>1%</a:t>
            </a:r>
          </a:p>
        </p:txBody>
      </p:sp>
      <p:sp>
        <p:nvSpPr>
          <p:cNvPr id="11" name="TextBox 10">
            <a:extLst>
              <a:ext uri="{FF2B5EF4-FFF2-40B4-BE49-F238E27FC236}">
                <a16:creationId xmlns:a16="http://schemas.microsoft.com/office/drawing/2014/main" id="{F174CFF7-E1FA-5305-C12D-F89917E873F4}"/>
              </a:ext>
            </a:extLst>
          </p:cNvPr>
          <p:cNvSpPr txBox="1"/>
          <p:nvPr/>
        </p:nvSpPr>
        <p:spPr>
          <a:xfrm>
            <a:off x="4676776" y="5785755"/>
            <a:ext cx="1174136" cy="769441"/>
          </a:xfrm>
          <a:prstGeom prst="rect">
            <a:avLst/>
          </a:prstGeom>
          <a:solidFill>
            <a:schemeClr val="bg1"/>
          </a:solidFill>
        </p:spPr>
        <p:txBody>
          <a:bodyPr wrap="square" rtlCol="0">
            <a:spAutoFit/>
          </a:bodyPr>
          <a:lstStyle/>
          <a:p>
            <a:r>
              <a:rPr lang="en-US" sz="4400" dirty="0">
                <a:solidFill>
                  <a:srgbClr val="05787F"/>
                </a:solidFill>
                <a:latin typeface="+mj-lt"/>
              </a:rPr>
              <a:t>13%</a:t>
            </a:r>
          </a:p>
        </p:txBody>
      </p:sp>
      <p:sp>
        <p:nvSpPr>
          <p:cNvPr id="12" name="TextBox 11">
            <a:extLst>
              <a:ext uri="{FF2B5EF4-FFF2-40B4-BE49-F238E27FC236}">
                <a16:creationId xmlns:a16="http://schemas.microsoft.com/office/drawing/2014/main" id="{B67063BC-F3C1-7C43-0A76-475428F8C37E}"/>
              </a:ext>
            </a:extLst>
          </p:cNvPr>
          <p:cNvSpPr txBox="1"/>
          <p:nvPr/>
        </p:nvSpPr>
        <p:spPr>
          <a:xfrm>
            <a:off x="4939989" y="2955102"/>
            <a:ext cx="902899" cy="769441"/>
          </a:xfrm>
          <a:prstGeom prst="rect">
            <a:avLst/>
          </a:prstGeom>
          <a:solidFill>
            <a:schemeClr val="bg1"/>
          </a:solidFill>
        </p:spPr>
        <p:txBody>
          <a:bodyPr wrap="square" rtlCol="0">
            <a:spAutoFit/>
          </a:bodyPr>
          <a:lstStyle/>
          <a:p>
            <a:r>
              <a:rPr lang="en-US" sz="4400" dirty="0">
                <a:solidFill>
                  <a:srgbClr val="05787F"/>
                </a:solidFill>
                <a:latin typeface="+mj-lt"/>
              </a:rPr>
              <a:t>3%</a:t>
            </a:r>
          </a:p>
        </p:txBody>
      </p:sp>
      <p:sp>
        <p:nvSpPr>
          <p:cNvPr id="13" name="TextBox 12">
            <a:extLst>
              <a:ext uri="{FF2B5EF4-FFF2-40B4-BE49-F238E27FC236}">
                <a16:creationId xmlns:a16="http://schemas.microsoft.com/office/drawing/2014/main" id="{F4F9C055-8DF9-B5D1-52F5-C2800B9EC8C3}"/>
              </a:ext>
            </a:extLst>
          </p:cNvPr>
          <p:cNvSpPr txBox="1"/>
          <p:nvPr/>
        </p:nvSpPr>
        <p:spPr>
          <a:xfrm>
            <a:off x="7761906" y="2903820"/>
            <a:ext cx="902899" cy="769441"/>
          </a:xfrm>
          <a:prstGeom prst="rect">
            <a:avLst/>
          </a:prstGeom>
          <a:solidFill>
            <a:schemeClr val="bg1"/>
          </a:solidFill>
        </p:spPr>
        <p:txBody>
          <a:bodyPr wrap="square" rtlCol="0">
            <a:spAutoFit/>
          </a:bodyPr>
          <a:lstStyle/>
          <a:p>
            <a:r>
              <a:rPr lang="en-US" sz="4400" dirty="0">
                <a:solidFill>
                  <a:srgbClr val="05787F"/>
                </a:solidFill>
                <a:latin typeface="+mj-lt"/>
              </a:rPr>
              <a:t>8%</a:t>
            </a:r>
          </a:p>
        </p:txBody>
      </p:sp>
      <p:sp>
        <p:nvSpPr>
          <p:cNvPr id="19" name="TextBox 18">
            <a:extLst>
              <a:ext uri="{FF2B5EF4-FFF2-40B4-BE49-F238E27FC236}">
                <a16:creationId xmlns:a16="http://schemas.microsoft.com/office/drawing/2014/main" id="{9951E8FF-3AA9-A5CD-874A-70A2A17E8704}"/>
              </a:ext>
            </a:extLst>
          </p:cNvPr>
          <p:cNvSpPr txBox="1"/>
          <p:nvPr/>
        </p:nvSpPr>
        <p:spPr>
          <a:xfrm>
            <a:off x="10690565" y="2909525"/>
            <a:ext cx="902899" cy="769441"/>
          </a:xfrm>
          <a:prstGeom prst="rect">
            <a:avLst/>
          </a:prstGeom>
          <a:solidFill>
            <a:schemeClr val="bg1"/>
          </a:solidFill>
        </p:spPr>
        <p:txBody>
          <a:bodyPr wrap="square" rtlCol="0">
            <a:spAutoFit/>
          </a:bodyPr>
          <a:lstStyle/>
          <a:p>
            <a:r>
              <a:rPr lang="en-US" sz="4400" dirty="0">
                <a:solidFill>
                  <a:srgbClr val="05787F"/>
                </a:solidFill>
                <a:latin typeface="+mj-lt"/>
              </a:rPr>
              <a:t>3%</a:t>
            </a:r>
          </a:p>
        </p:txBody>
      </p:sp>
      <p:sp>
        <p:nvSpPr>
          <p:cNvPr id="20" name="TextBox 19">
            <a:extLst>
              <a:ext uri="{FF2B5EF4-FFF2-40B4-BE49-F238E27FC236}">
                <a16:creationId xmlns:a16="http://schemas.microsoft.com/office/drawing/2014/main" id="{35A382F6-C3A1-0F44-CFD8-7B41A2B877C8}"/>
              </a:ext>
            </a:extLst>
          </p:cNvPr>
          <p:cNvSpPr txBox="1"/>
          <p:nvPr/>
        </p:nvSpPr>
        <p:spPr>
          <a:xfrm>
            <a:off x="13553980" y="2962838"/>
            <a:ext cx="861402" cy="769441"/>
          </a:xfrm>
          <a:prstGeom prst="rect">
            <a:avLst/>
          </a:prstGeom>
          <a:solidFill>
            <a:schemeClr val="bg1"/>
          </a:solidFill>
        </p:spPr>
        <p:txBody>
          <a:bodyPr wrap="square" rtlCol="0">
            <a:spAutoFit/>
          </a:bodyPr>
          <a:lstStyle/>
          <a:p>
            <a:r>
              <a:rPr lang="en-US" sz="4400" dirty="0">
                <a:solidFill>
                  <a:srgbClr val="05787F"/>
                </a:solidFill>
                <a:latin typeface="+mj-lt"/>
              </a:rPr>
              <a:t>5%</a:t>
            </a:r>
          </a:p>
        </p:txBody>
      </p:sp>
      <p:sp>
        <p:nvSpPr>
          <p:cNvPr id="2" name="Rectangle 1">
            <a:extLst>
              <a:ext uri="{FF2B5EF4-FFF2-40B4-BE49-F238E27FC236}">
                <a16:creationId xmlns:a16="http://schemas.microsoft.com/office/drawing/2014/main" id="{CAD9E6AF-01AE-C92A-E25A-A3930767F0BE}"/>
              </a:ext>
            </a:extLst>
          </p:cNvPr>
          <p:cNvSpPr/>
          <p:nvPr/>
        </p:nvSpPr>
        <p:spPr>
          <a:xfrm>
            <a:off x="1546596" y="2690293"/>
            <a:ext cx="1507725" cy="976576"/>
          </a:xfrm>
          <a:prstGeom prst="rect">
            <a:avLst/>
          </a:prstGeom>
          <a:noFill/>
          <a:ln w="3810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72859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923081C-EED2-F20C-7C88-6D0FB44AEF88}"/>
              </a:ext>
            </a:extLst>
          </p:cNvPr>
          <p:cNvSpPr>
            <a:spLocks noGrp="1"/>
          </p:cNvSpPr>
          <p:nvPr>
            <p:ph idx="1"/>
          </p:nvPr>
        </p:nvSpPr>
        <p:spPr>
          <a:xfrm>
            <a:off x="228600" y="3001909"/>
            <a:ext cx="4572000" cy="583950"/>
          </a:xfrm>
        </p:spPr>
        <p:txBody>
          <a:bodyPr/>
          <a:lstStyle/>
          <a:p>
            <a:pPr marL="0" indent="0" algn="ctr">
              <a:buNone/>
            </a:pPr>
            <a:r>
              <a:rPr lang="en-US" dirty="0"/>
              <a:t>Prioritize safety above everything</a:t>
            </a:r>
          </a:p>
        </p:txBody>
      </p:sp>
      <p:sp>
        <p:nvSpPr>
          <p:cNvPr id="3" name="Footer Placeholder 2">
            <a:extLst>
              <a:ext uri="{FF2B5EF4-FFF2-40B4-BE49-F238E27FC236}">
                <a16:creationId xmlns:a16="http://schemas.microsoft.com/office/drawing/2014/main" id="{0165C403-9C9A-BE01-613D-FC35B7762676}"/>
              </a:ext>
            </a:extLst>
          </p:cNvPr>
          <p:cNvSpPr>
            <a:spLocks noGrp="1"/>
          </p:cNvSpPr>
          <p:nvPr>
            <p:ph type="ftr" sz="quarter" idx="3"/>
          </p:nvPr>
        </p:nvSpPr>
        <p:spPr/>
        <p:txBody>
          <a:bodyPr/>
          <a:lstStyle/>
          <a:p>
            <a:r>
              <a:rPr lang="en-US"/>
              <a:t>Round 2 Stakeholder Meetings</a:t>
            </a:r>
            <a:endParaRPr lang="en-US" dirty="0">
              <a:latin typeface="Univers Condensed Light" panose="020B0306020202040204" pitchFamily="34" charset="0"/>
            </a:endParaRPr>
          </a:p>
        </p:txBody>
      </p:sp>
      <p:sp>
        <p:nvSpPr>
          <p:cNvPr id="4" name="Slide Number Placeholder 3">
            <a:extLst>
              <a:ext uri="{FF2B5EF4-FFF2-40B4-BE49-F238E27FC236}">
                <a16:creationId xmlns:a16="http://schemas.microsoft.com/office/drawing/2014/main" id="{CC49C957-1B66-4122-0B7D-334CD9BBDA02}"/>
              </a:ext>
            </a:extLst>
          </p:cNvPr>
          <p:cNvSpPr>
            <a:spLocks noGrp="1"/>
          </p:cNvSpPr>
          <p:nvPr>
            <p:ph type="sldNum" sz="quarter" idx="4"/>
          </p:nvPr>
        </p:nvSpPr>
        <p:spPr/>
        <p:txBody>
          <a:bodyPr/>
          <a:lstStyle/>
          <a:p>
            <a:fld id="{F4164499-FEF6-44A9-88E0-C31C32BD1C97}" type="slidenum">
              <a:rPr lang="en-US" smtClean="0">
                <a:latin typeface="Univers Condensed Light" panose="020B0306020202040204" pitchFamily="34" charset="0"/>
              </a:rPr>
              <a:pPr/>
              <a:t>22</a:t>
            </a:fld>
            <a:r>
              <a:rPr lang="en-US"/>
              <a:t>	</a:t>
            </a:r>
            <a:endParaRPr lang="en-US" b="1" dirty="0"/>
          </a:p>
        </p:txBody>
      </p:sp>
      <p:sp>
        <p:nvSpPr>
          <p:cNvPr id="5" name="Text Placeholder 4">
            <a:extLst>
              <a:ext uri="{FF2B5EF4-FFF2-40B4-BE49-F238E27FC236}">
                <a16:creationId xmlns:a16="http://schemas.microsoft.com/office/drawing/2014/main" id="{85F13EDA-44FD-A22A-FAF6-C88255DD0A14}"/>
              </a:ext>
            </a:extLst>
          </p:cNvPr>
          <p:cNvSpPr>
            <a:spLocks noGrp="1"/>
          </p:cNvSpPr>
          <p:nvPr>
            <p:ph type="body" sz="quarter" idx="13"/>
          </p:nvPr>
        </p:nvSpPr>
        <p:spPr>
          <a:xfrm>
            <a:off x="5029200" y="3001910"/>
            <a:ext cx="4572000" cy="569440"/>
          </a:xfrm>
        </p:spPr>
        <p:txBody>
          <a:bodyPr>
            <a:normAutofit/>
          </a:bodyPr>
          <a:lstStyle/>
          <a:p>
            <a:pPr marL="0" indent="0" algn="ctr">
              <a:buNone/>
            </a:pPr>
            <a:r>
              <a:rPr lang="en-US" dirty="0"/>
              <a:t>Link neighborhoods &amp; trail network</a:t>
            </a:r>
          </a:p>
        </p:txBody>
      </p:sp>
      <p:sp>
        <p:nvSpPr>
          <p:cNvPr id="6" name="Text Placeholder 5">
            <a:extLst>
              <a:ext uri="{FF2B5EF4-FFF2-40B4-BE49-F238E27FC236}">
                <a16:creationId xmlns:a16="http://schemas.microsoft.com/office/drawing/2014/main" id="{E434EE78-FCEB-3C5A-D0EE-595E8639B001}"/>
              </a:ext>
            </a:extLst>
          </p:cNvPr>
          <p:cNvSpPr>
            <a:spLocks noGrp="1"/>
          </p:cNvSpPr>
          <p:nvPr>
            <p:ph type="body" sz="quarter" idx="14"/>
          </p:nvPr>
        </p:nvSpPr>
        <p:spPr>
          <a:xfrm>
            <a:off x="9829800" y="3001909"/>
            <a:ext cx="4572000" cy="599917"/>
          </a:xfrm>
        </p:spPr>
        <p:txBody>
          <a:bodyPr/>
          <a:lstStyle/>
          <a:p>
            <a:pPr marL="0" indent="0" algn="ctr">
              <a:buNone/>
            </a:pPr>
            <a:r>
              <a:rPr lang="en-US" dirty="0"/>
              <a:t>Showcase local history &amp; culture</a:t>
            </a:r>
          </a:p>
        </p:txBody>
      </p:sp>
      <p:sp>
        <p:nvSpPr>
          <p:cNvPr id="7" name="Title 6">
            <a:extLst>
              <a:ext uri="{FF2B5EF4-FFF2-40B4-BE49-F238E27FC236}">
                <a16:creationId xmlns:a16="http://schemas.microsoft.com/office/drawing/2014/main" id="{97B2C12C-B95B-7638-D0C7-34C41F970508}"/>
              </a:ext>
            </a:extLst>
          </p:cNvPr>
          <p:cNvSpPr>
            <a:spLocks noGrp="1"/>
          </p:cNvSpPr>
          <p:nvPr>
            <p:ph type="title"/>
          </p:nvPr>
        </p:nvSpPr>
        <p:spPr/>
        <p:txBody>
          <a:bodyPr/>
          <a:lstStyle/>
          <a:p>
            <a:r>
              <a:rPr lang="en-US" dirty="0"/>
              <a:t>Stakeholder feedback</a:t>
            </a:r>
          </a:p>
        </p:txBody>
      </p:sp>
      <p:sp>
        <p:nvSpPr>
          <p:cNvPr id="8" name="Text Placeholder 7">
            <a:extLst>
              <a:ext uri="{FF2B5EF4-FFF2-40B4-BE49-F238E27FC236}">
                <a16:creationId xmlns:a16="http://schemas.microsoft.com/office/drawing/2014/main" id="{0C8DF2A7-5088-94DF-0426-0972800F2A4A}"/>
              </a:ext>
            </a:extLst>
          </p:cNvPr>
          <p:cNvSpPr>
            <a:spLocks noGrp="1"/>
          </p:cNvSpPr>
          <p:nvPr>
            <p:ph type="body" sz="quarter" idx="10"/>
          </p:nvPr>
        </p:nvSpPr>
        <p:spPr/>
        <p:txBody>
          <a:bodyPr/>
          <a:lstStyle/>
          <a:p>
            <a:r>
              <a:rPr lang="en-US" dirty="0"/>
              <a:t>Public Advisory Committee, TAC, Focus Groups, and EDP Task Force</a:t>
            </a:r>
          </a:p>
        </p:txBody>
      </p:sp>
      <p:sp>
        <p:nvSpPr>
          <p:cNvPr id="9" name="Content Placeholder 1">
            <a:extLst>
              <a:ext uri="{FF2B5EF4-FFF2-40B4-BE49-F238E27FC236}">
                <a16:creationId xmlns:a16="http://schemas.microsoft.com/office/drawing/2014/main" id="{7552A721-1659-F245-296C-CB3439D6FB62}"/>
              </a:ext>
            </a:extLst>
          </p:cNvPr>
          <p:cNvSpPr txBox="1">
            <a:spLocks/>
          </p:cNvSpPr>
          <p:nvPr/>
        </p:nvSpPr>
        <p:spPr>
          <a:xfrm>
            <a:off x="265814" y="4725338"/>
            <a:ext cx="4572000" cy="583950"/>
          </a:xfrm>
          <a:prstGeom prst="rect">
            <a:avLst/>
          </a:prstGeom>
        </p:spPr>
        <p:txBody>
          <a:bodyPr vert="horz" lIns="0" tIns="0" rIns="0" bIns="0" rtlCol="0">
            <a:normAutofit/>
          </a:bodyPr>
          <a:lstStyle>
            <a:lvl1pPr marL="342900" indent="-342900" algn="l" defTabSz="1097280" rtl="0" eaLnBrk="1" latinLnBrk="0" hangingPunct="1">
              <a:lnSpc>
                <a:spcPct val="100000"/>
              </a:lnSpc>
              <a:spcBef>
                <a:spcPts val="1200"/>
              </a:spcBef>
              <a:buFont typeface="Wingdings" panose="05000000000000000000" pitchFamily="2" charset="2"/>
              <a:buChar char="§"/>
              <a:defRPr sz="2600" kern="1200">
                <a:solidFill>
                  <a:schemeClr val="tx1"/>
                </a:solidFill>
                <a:latin typeface="Univers Condensed Light" panose="020B0306020202040204" pitchFamily="34" charset="0"/>
                <a:ea typeface="Univers Condensed Light" panose="020B0306020202040204" pitchFamily="34" charset="0"/>
                <a:cs typeface="+mn-cs"/>
              </a:defRPr>
            </a:lvl1pPr>
            <a:lvl2pPr marL="685800" indent="-342900" algn="l" defTabSz="1097280" rtl="0" eaLnBrk="1" latinLnBrk="0" hangingPunct="1">
              <a:lnSpc>
                <a:spcPct val="100000"/>
              </a:lnSpc>
              <a:spcBef>
                <a:spcPts val="600"/>
              </a:spcBef>
              <a:buFont typeface="Karla" pitchFamily="2" charset="0"/>
              <a:buChar char="—"/>
              <a:defRPr sz="2400" kern="1200">
                <a:solidFill>
                  <a:schemeClr val="tx1"/>
                </a:solidFill>
                <a:latin typeface="Univers Condensed Light" panose="020B0306020202040204" pitchFamily="34" charset="0"/>
                <a:ea typeface="Univers Condensed Light" panose="020B0306020202040204" pitchFamily="34" charset="0"/>
                <a:cs typeface="+mn-cs"/>
              </a:defRPr>
            </a:lvl2pPr>
            <a:lvl3pPr marL="1028700" indent="-342900" algn="l" defTabSz="1097280" rtl="0" eaLnBrk="1" latinLnBrk="0" hangingPunct="1">
              <a:lnSpc>
                <a:spcPct val="100000"/>
              </a:lnSpc>
              <a:spcBef>
                <a:spcPts val="600"/>
              </a:spcBef>
              <a:buFont typeface="Wingdings" panose="05000000000000000000" pitchFamily="2" charset="2"/>
              <a:buChar char="§"/>
              <a:defRPr sz="2000" kern="1200">
                <a:solidFill>
                  <a:schemeClr val="tx1"/>
                </a:solidFill>
                <a:latin typeface="Univers Condensed Light" panose="020B0306020202040204" pitchFamily="34" charset="0"/>
                <a:ea typeface="Univers Condensed Light" panose="020B0306020202040204" pitchFamily="34" charset="0"/>
                <a:cs typeface="+mn-cs"/>
              </a:defRPr>
            </a:lvl3pPr>
            <a:lvl4pPr marL="1257300" indent="-228600" algn="l" defTabSz="1097280" rtl="0" eaLnBrk="1" latinLnBrk="0" hangingPunct="1">
              <a:lnSpc>
                <a:spcPct val="100000"/>
              </a:lnSpc>
              <a:spcBef>
                <a:spcPts val="600"/>
              </a:spcBef>
              <a:buFont typeface="Karla" pitchFamily="2" charset="0"/>
              <a:buChar char="—"/>
              <a:defRPr sz="2000" kern="1200">
                <a:solidFill>
                  <a:schemeClr val="tx1"/>
                </a:solidFill>
                <a:latin typeface="Univers Condensed Light" panose="020B0306020202040204" pitchFamily="34" charset="0"/>
                <a:ea typeface="Univers Condensed Light" panose="020B0306020202040204" pitchFamily="34" charset="0"/>
                <a:cs typeface="+mn-cs"/>
              </a:defRPr>
            </a:lvl4pPr>
            <a:lvl5pPr marL="1485900" indent="-228600" algn="l" defTabSz="1097280" rtl="0" eaLnBrk="1" latinLnBrk="0" hangingPunct="1">
              <a:lnSpc>
                <a:spcPct val="100000"/>
              </a:lnSpc>
              <a:spcBef>
                <a:spcPts val="600"/>
              </a:spcBef>
              <a:buFont typeface="Wingdings" panose="05000000000000000000" pitchFamily="2" charset="2"/>
              <a:buChar char="§"/>
              <a:defRPr sz="2000" kern="1200">
                <a:solidFill>
                  <a:schemeClr val="tx1"/>
                </a:solidFill>
                <a:latin typeface="Univers Condensed Light" panose="020B0306020202040204" pitchFamily="34" charset="0"/>
                <a:ea typeface="Univers Condensed Light" panose="020B0306020202040204" pitchFamily="34" charset="0"/>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a:lstStyle>
          <a:p>
            <a:pPr marL="0" indent="0" algn="ctr">
              <a:buFont typeface="Wingdings" panose="05000000000000000000" pitchFamily="2" charset="2"/>
              <a:buNone/>
            </a:pPr>
            <a:r>
              <a:rPr lang="en-US" dirty="0"/>
              <a:t>Serve, reflect and uplift community</a:t>
            </a:r>
          </a:p>
        </p:txBody>
      </p:sp>
      <p:sp>
        <p:nvSpPr>
          <p:cNvPr id="10" name="Text Placeholder 4">
            <a:extLst>
              <a:ext uri="{FF2B5EF4-FFF2-40B4-BE49-F238E27FC236}">
                <a16:creationId xmlns:a16="http://schemas.microsoft.com/office/drawing/2014/main" id="{10CCE0E7-CE90-9E72-7A16-1053EBC94472}"/>
              </a:ext>
            </a:extLst>
          </p:cNvPr>
          <p:cNvSpPr txBox="1">
            <a:spLocks/>
          </p:cNvSpPr>
          <p:nvPr/>
        </p:nvSpPr>
        <p:spPr>
          <a:xfrm>
            <a:off x="5047807" y="4728832"/>
            <a:ext cx="4572000" cy="569440"/>
          </a:xfrm>
          <a:prstGeom prst="rect">
            <a:avLst/>
          </a:prstGeom>
        </p:spPr>
        <p:txBody>
          <a:bodyPr vert="horz" lIns="0" tIns="0" rIns="0" bIns="0" rtlCol="0">
            <a:normAutofit/>
          </a:bodyPr>
          <a:lstStyle>
            <a:lvl1pPr marL="342900" indent="-342900" algn="l" defTabSz="1097280" rtl="0" eaLnBrk="1" latinLnBrk="0" hangingPunct="1">
              <a:lnSpc>
                <a:spcPct val="100000"/>
              </a:lnSpc>
              <a:spcBef>
                <a:spcPts val="1200"/>
              </a:spcBef>
              <a:buFont typeface="Wingdings" panose="05000000000000000000" pitchFamily="2" charset="2"/>
              <a:buChar char="§"/>
              <a:defRPr lang="en-US" sz="2600" kern="1200" dirty="0" smtClean="0">
                <a:solidFill>
                  <a:schemeClr val="tx1"/>
                </a:solidFill>
                <a:latin typeface="Univers Condensed Light" panose="020B0306020202040204" pitchFamily="34" charset="0"/>
                <a:ea typeface="Univers Condensed Light" panose="020B0306020202040204" pitchFamily="34" charset="0"/>
                <a:cs typeface="+mn-cs"/>
              </a:defRPr>
            </a:lvl1pPr>
            <a:lvl2pPr marL="685800" indent="-342900" algn="l" defTabSz="1097280" rtl="0" eaLnBrk="1" latinLnBrk="0" hangingPunct="1">
              <a:lnSpc>
                <a:spcPct val="100000"/>
              </a:lnSpc>
              <a:spcBef>
                <a:spcPts val="600"/>
              </a:spcBef>
              <a:buFont typeface="Karla" pitchFamily="2" charset="0"/>
              <a:buChar char="—"/>
              <a:defRPr lang="en-US" sz="2400" kern="1200" dirty="0" smtClean="0">
                <a:solidFill>
                  <a:schemeClr val="tx1"/>
                </a:solidFill>
                <a:latin typeface="Univers Condensed Light" panose="020B0306020202040204" pitchFamily="34" charset="0"/>
                <a:ea typeface="Univers Condensed Light" panose="020B0306020202040204" pitchFamily="34" charset="0"/>
                <a:cs typeface="+mn-cs"/>
              </a:defRPr>
            </a:lvl2pPr>
            <a:lvl3pPr marL="1028700" indent="-342900" algn="l" defTabSz="1097280" rtl="0" eaLnBrk="1" latinLnBrk="0" hangingPunct="1">
              <a:lnSpc>
                <a:spcPct val="100000"/>
              </a:lnSpc>
              <a:spcBef>
                <a:spcPts val="600"/>
              </a:spcBef>
              <a:buFont typeface="Wingdings" panose="05000000000000000000" pitchFamily="2" charset="2"/>
              <a:buChar char="§"/>
              <a:defRPr lang="en-US" sz="2000" kern="1200" dirty="0" smtClean="0">
                <a:solidFill>
                  <a:schemeClr val="tx1"/>
                </a:solidFill>
                <a:latin typeface="Univers Condensed Light" panose="020B0306020202040204" pitchFamily="34" charset="0"/>
                <a:ea typeface="Univers Condensed Light" panose="020B0306020202040204" pitchFamily="34" charset="0"/>
                <a:cs typeface="+mn-cs"/>
              </a:defRPr>
            </a:lvl3pPr>
            <a:lvl4pPr marL="1257300" indent="-228600" algn="l" defTabSz="1097280" rtl="0" eaLnBrk="1" latinLnBrk="0" hangingPunct="1">
              <a:lnSpc>
                <a:spcPct val="100000"/>
              </a:lnSpc>
              <a:spcBef>
                <a:spcPts val="600"/>
              </a:spcBef>
              <a:buFont typeface="Karla" pitchFamily="2" charset="0"/>
              <a:buChar char="—"/>
              <a:defRPr lang="en-US" sz="2000" kern="1200" dirty="0" smtClean="0">
                <a:solidFill>
                  <a:schemeClr val="tx1"/>
                </a:solidFill>
                <a:latin typeface="Univers Condensed Light" panose="020B0306020202040204" pitchFamily="34" charset="0"/>
                <a:ea typeface="Univers Condensed Light" panose="020B0306020202040204" pitchFamily="34" charset="0"/>
                <a:cs typeface="+mn-cs"/>
              </a:defRPr>
            </a:lvl4pPr>
            <a:lvl5pPr marL="1485900" indent="-228600" algn="l" defTabSz="1097280" rtl="0" eaLnBrk="1" latinLnBrk="0" hangingPunct="1">
              <a:lnSpc>
                <a:spcPct val="100000"/>
              </a:lnSpc>
              <a:spcBef>
                <a:spcPts val="600"/>
              </a:spcBef>
              <a:buFont typeface="Wingdings" panose="05000000000000000000" pitchFamily="2" charset="2"/>
              <a:buChar char="§"/>
              <a:defRPr lang="en-US" sz="2000" kern="1200" dirty="0">
                <a:solidFill>
                  <a:schemeClr val="tx1"/>
                </a:solidFill>
                <a:latin typeface="Univers Condensed Light" panose="020B0306020202040204" pitchFamily="34" charset="0"/>
                <a:ea typeface="Univers Condensed Light" panose="020B0306020202040204" pitchFamily="34" charset="0"/>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a:lstStyle>
          <a:p>
            <a:pPr marL="0" indent="0" algn="ctr">
              <a:buNone/>
            </a:pPr>
            <a:r>
              <a:rPr lang="en-US" dirty="0"/>
              <a:t>Create jobs &amp; support businesses</a:t>
            </a:r>
          </a:p>
        </p:txBody>
      </p:sp>
      <p:sp>
        <p:nvSpPr>
          <p:cNvPr id="11" name="Text Placeholder 5">
            <a:extLst>
              <a:ext uri="{FF2B5EF4-FFF2-40B4-BE49-F238E27FC236}">
                <a16:creationId xmlns:a16="http://schemas.microsoft.com/office/drawing/2014/main" id="{7A6A2D40-1BFF-9A56-F535-245F31F0212E}"/>
              </a:ext>
            </a:extLst>
          </p:cNvPr>
          <p:cNvSpPr txBox="1">
            <a:spLocks/>
          </p:cNvSpPr>
          <p:nvPr/>
        </p:nvSpPr>
        <p:spPr>
          <a:xfrm>
            <a:off x="9829800" y="4725338"/>
            <a:ext cx="4572000" cy="599917"/>
          </a:xfrm>
          <a:prstGeom prst="rect">
            <a:avLst/>
          </a:prstGeom>
        </p:spPr>
        <p:txBody>
          <a:bodyPr vert="horz" lIns="0" tIns="0" rIns="0" bIns="0" rtlCol="0">
            <a:normAutofit/>
          </a:bodyPr>
          <a:lstStyle>
            <a:lvl1pPr marL="342900" indent="-342900" algn="l" defTabSz="1097280" rtl="0" eaLnBrk="1" latinLnBrk="0" hangingPunct="1">
              <a:lnSpc>
                <a:spcPct val="100000"/>
              </a:lnSpc>
              <a:spcBef>
                <a:spcPts val="1200"/>
              </a:spcBef>
              <a:buFont typeface="Wingdings" panose="05000000000000000000" pitchFamily="2" charset="2"/>
              <a:buChar char="§"/>
              <a:defRPr lang="en-US" sz="2600" kern="1200" dirty="0" smtClean="0">
                <a:solidFill>
                  <a:schemeClr val="tx1"/>
                </a:solidFill>
                <a:latin typeface="Univers Condensed Light" panose="020B0306020202040204" pitchFamily="34" charset="0"/>
                <a:ea typeface="Univers Condensed Light" panose="020B0306020202040204" pitchFamily="34" charset="0"/>
                <a:cs typeface="+mn-cs"/>
              </a:defRPr>
            </a:lvl1pPr>
            <a:lvl2pPr marL="685800" indent="-342900" algn="l" defTabSz="1097280" rtl="0" eaLnBrk="1" latinLnBrk="0" hangingPunct="1">
              <a:lnSpc>
                <a:spcPct val="100000"/>
              </a:lnSpc>
              <a:spcBef>
                <a:spcPts val="600"/>
              </a:spcBef>
              <a:buFont typeface="Karla" pitchFamily="2" charset="0"/>
              <a:buChar char="—"/>
              <a:defRPr lang="en-US" sz="2400" kern="1200" dirty="0" smtClean="0">
                <a:solidFill>
                  <a:schemeClr val="tx1"/>
                </a:solidFill>
                <a:latin typeface="Univers Condensed Light" panose="020B0306020202040204" pitchFamily="34" charset="0"/>
                <a:ea typeface="Univers Condensed Light" panose="020B0306020202040204" pitchFamily="34" charset="0"/>
                <a:cs typeface="+mn-cs"/>
              </a:defRPr>
            </a:lvl2pPr>
            <a:lvl3pPr marL="1028700" indent="-342900" algn="l" defTabSz="1097280" rtl="0" eaLnBrk="1" latinLnBrk="0" hangingPunct="1">
              <a:lnSpc>
                <a:spcPct val="100000"/>
              </a:lnSpc>
              <a:spcBef>
                <a:spcPts val="600"/>
              </a:spcBef>
              <a:buFont typeface="Wingdings" panose="05000000000000000000" pitchFamily="2" charset="2"/>
              <a:buChar char="§"/>
              <a:defRPr lang="en-US" sz="2000" kern="1200" dirty="0" smtClean="0">
                <a:solidFill>
                  <a:schemeClr val="tx1"/>
                </a:solidFill>
                <a:latin typeface="Univers Condensed Light" panose="020B0306020202040204" pitchFamily="34" charset="0"/>
                <a:ea typeface="Univers Condensed Light" panose="020B0306020202040204" pitchFamily="34" charset="0"/>
                <a:cs typeface="+mn-cs"/>
              </a:defRPr>
            </a:lvl3pPr>
            <a:lvl4pPr marL="1257300" indent="-228600" algn="l" defTabSz="1097280" rtl="0" eaLnBrk="1" latinLnBrk="0" hangingPunct="1">
              <a:lnSpc>
                <a:spcPct val="100000"/>
              </a:lnSpc>
              <a:spcBef>
                <a:spcPts val="600"/>
              </a:spcBef>
              <a:buFont typeface="Karla" pitchFamily="2" charset="0"/>
              <a:buChar char="—"/>
              <a:defRPr lang="en-US" sz="2000" kern="1200" dirty="0" smtClean="0">
                <a:solidFill>
                  <a:schemeClr val="tx1"/>
                </a:solidFill>
                <a:latin typeface="Univers Condensed Light" panose="020B0306020202040204" pitchFamily="34" charset="0"/>
                <a:ea typeface="Univers Condensed Light" panose="020B0306020202040204" pitchFamily="34" charset="0"/>
                <a:cs typeface="+mn-cs"/>
              </a:defRPr>
            </a:lvl4pPr>
            <a:lvl5pPr marL="1485900" indent="-228600" algn="l" defTabSz="1097280" rtl="0" eaLnBrk="1" latinLnBrk="0" hangingPunct="1">
              <a:lnSpc>
                <a:spcPct val="100000"/>
              </a:lnSpc>
              <a:spcBef>
                <a:spcPts val="600"/>
              </a:spcBef>
              <a:buFont typeface="Wingdings" panose="05000000000000000000" pitchFamily="2" charset="2"/>
              <a:buChar char="§"/>
              <a:defRPr lang="en-US" sz="2000" kern="1200" dirty="0" smtClean="0">
                <a:solidFill>
                  <a:schemeClr val="tx1"/>
                </a:solidFill>
                <a:latin typeface="Univers Condensed Light" panose="020B0306020202040204" pitchFamily="34" charset="0"/>
                <a:ea typeface="Univers Condensed Light" panose="020B0306020202040204" pitchFamily="34" charset="0"/>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a:lstStyle>
          <a:p>
            <a:pPr marL="0" indent="0" algn="ctr">
              <a:buNone/>
            </a:pPr>
            <a:r>
              <a:rPr lang="en-US" dirty="0"/>
              <a:t>Support health, wellness &amp; recreation</a:t>
            </a:r>
          </a:p>
        </p:txBody>
      </p:sp>
      <p:sp>
        <p:nvSpPr>
          <p:cNvPr id="12" name="Text Placeholder 5">
            <a:extLst>
              <a:ext uri="{FF2B5EF4-FFF2-40B4-BE49-F238E27FC236}">
                <a16:creationId xmlns:a16="http://schemas.microsoft.com/office/drawing/2014/main" id="{459F1216-B6FF-A676-A0B9-E7D0CB54486B}"/>
              </a:ext>
            </a:extLst>
          </p:cNvPr>
          <p:cNvSpPr txBox="1">
            <a:spLocks/>
          </p:cNvSpPr>
          <p:nvPr/>
        </p:nvSpPr>
        <p:spPr>
          <a:xfrm>
            <a:off x="265814" y="6539933"/>
            <a:ext cx="4572000" cy="549259"/>
          </a:xfrm>
          <a:prstGeom prst="rect">
            <a:avLst/>
          </a:prstGeom>
        </p:spPr>
        <p:txBody>
          <a:bodyPr vert="horz" lIns="0" tIns="0" rIns="0" bIns="0" rtlCol="0">
            <a:normAutofit/>
          </a:bodyPr>
          <a:lstStyle>
            <a:lvl1pPr marL="342900" indent="-342900" algn="l" defTabSz="1097280" rtl="0" eaLnBrk="1" latinLnBrk="0" hangingPunct="1">
              <a:lnSpc>
                <a:spcPct val="100000"/>
              </a:lnSpc>
              <a:spcBef>
                <a:spcPts val="1200"/>
              </a:spcBef>
              <a:buFont typeface="Wingdings" panose="05000000000000000000" pitchFamily="2" charset="2"/>
              <a:buChar char="§"/>
              <a:defRPr lang="en-US" sz="2600" kern="1200" dirty="0" smtClean="0">
                <a:solidFill>
                  <a:schemeClr val="tx1"/>
                </a:solidFill>
                <a:latin typeface="Univers Condensed Light" panose="020B0306020202040204" pitchFamily="34" charset="0"/>
                <a:ea typeface="Univers Condensed Light" panose="020B0306020202040204" pitchFamily="34" charset="0"/>
                <a:cs typeface="+mn-cs"/>
              </a:defRPr>
            </a:lvl1pPr>
            <a:lvl2pPr marL="685800" indent="-342900" algn="l" defTabSz="1097280" rtl="0" eaLnBrk="1" latinLnBrk="0" hangingPunct="1">
              <a:lnSpc>
                <a:spcPct val="100000"/>
              </a:lnSpc>
              <a:spcBef>
                <a:spcPts val="600"/>
              </a:spcBef>
              <a:buFont typeface="Karla" pitchFamily="2" charset="0"/>
              <a:buChar char="—"/>
              <a:defRPr lang="en-US" sz="2400" kern="1200" dirty="0" smtClean="0">
                <a:solidFill>
                  <a:schemeClr val="tx1"/>
                </a:solidFill>
                <a:latin typeface="Univers Condensed Light" panose="020B0306020202040204" pitchFamily="34" charset="0"/>
                <a:ea typeface="Univers Condensed Light" panose="020B0306020202040204" pitchFamily="34" charset="0"/>
                <a:cs typeface="+mn-cs"/>
              </a:defRPr>
            </a:lvl2pPr>
            <a:lvl3pPr marL="1028700" indent="-342900" algn="l" defTabSz="1097280" rtl="0" eaLnBrk="1" latinLnBrk="0" hangingPunct="1">
              <a:lnSpc>
                <a:spcPct val="100000"/>
              </a:lnSpc>
              <a:spcBef>
                <a:spcPts val="600"/>
              </a:spcBef>
              <a:buFont typeface="Wingdings" panose="05000000000000000000" pitchFamily="2" charset="2"/>
              <a:buChar char="§"/>
              <a:defRPr lang="en-US" sz="2000" kern="1200" dirty="0" smtClean="0">
                <a:solidFill>
                  <a:schemeClr val="tx1"/>
                </a:solidFill>
                <a:latin typeface="Univers Condensed Light" panose="020B0306020202040204" pitchFamily="34" charset="0"/>
                <a:ea typeface="Univers Condensed Light" panose="020B0306020202040204" pitchFamily="34" charset="0"/>
                <a:cs typeface="+mn-cs"/>
              </a:defRPr>
            </a:lvl3pPr>
            <a:lvl4pPr marL="1257300" indent="-228600" algn="l" defTabSz="1097280" rtl="0" eaLnBrk="1" latinLnBrk="0" hangingPunct="1">
              <a:lnSpc>
                <a:spcPct val="100000"/>
              </a:lnSpc>
              <a:spcBef>
                <a:spcPts val="600"/>
              </a:spcBef>
              <a:buFont typeface="Karla" pitchFamily="2" charset="0"/>
              <a:buChar char="—"/>
              <a:defRPr lang="en-US" sz="2000" kern="1200" dirty="0" smtClean="0">
                <a:solidFill>
                  <a:schemeClr val="tx1"/>
                </a:solidFill>
                <a:latin typeface="Univers Condensed Light" panose="020B0306020202040204" pitchFamily="34" charset="0"/>
                <a:ea typeface="Univers Condensed Light" panose="020B0306020202040204" pitchFamily="34" charset="0"/>
                <a:cs typeface="+mn-cs"/>
              </a:defRPr>
            </a:lvl4pPr>
            <a:lvl5pPr marL="1485900" indent="-228600" algn="l" defTabSz="1097280" rtl="0" eaLnBrk="1" latinLnBrk="0" hangingPunct="1">
              <a:lnSpc>
                <a:spcPct val="100000"/>
              </a:lnSpc>
              <a:spcBef>
                <a:spcPts val="600"/>
              </a:spcBef>
              <a:buFont typeface="Wingdings" panose="05000000000000000000" pitchFamily="2" charset="2"/>
              <a:buChar char="§"/>
              <a:defRPr lang="en-US" sz="2000" kern="1200" dirty="0" smtClean="0">
                <a:solidFill>
                  <a:schemeClr val="tx1"/>
                </a:solidFill>
                <a:latin typeface="Univers Condensed Light" panose="020B0306020202040204" pitchFamily="34" charset="0"/>
                <a:ea typeface="Univers Condensed Light" panose="020B0306020202040204" pitchFamily="34" charset="0"/>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a:lstStyle>
          <a:p>
            <a:pPr marL="0" indent="0" algn="ctr">
              <a:buNone/>
            </a:pPr>
            <a:r>
              <a:rPr lang="en-US" dirty="0"/>
              <a:t>Prepare for the future</a:t>
            </a:r>
          </a:p>
        </p:txBody>
      </p:sp>
      <p:sp>
        <p:nvSpPr>
          <p:cNvPr id="13" name="Text Placeholder 5">
            <a:extLst>
              <a:ext uri="{FF2B5EF4-FFF2-40B4-BE49-F238E27FC236}">
                <a16:creationId xmlns:a16="http://schemas.microsoft.com/office/drawing/2014/main" id="{D7A9851A-DEEE-8FCD-D81B-05CEB750E3DE}"/>
              </a:ext>
            </a:extLst>
          </p:cNvPr>
          <p:cNvSpPr txBox="1">
            <a:spLocks/>
          </p:cNvSpPr>
          <p:nvPr/>
        </p:nvSpPr>
        <p:spPr>
          <a:xfrm>
            <a:off x="4970721" y="6529294"/>
            <a:ext cx="4572000" cy="549259"/>
          </a:xfrm>
          <a:prstGeom prst="rect">
            <a:avLst/>
          </a:prstGeom>
        </p:spPr>
        <p:txBody>
          <a:bodyPr vert="horz" lIns="0" tIns="0" rIns="0" bIns="0" rtlCol="0">
            <a:normAutofit/>
          </a:bodyPr>
          <a:lstStyle>
            <a:lvl1pPr marL="342900" indent="-342900" algn="l" defTabSz="1097280" rtl="0" eaLnBrk="1" latinLnBrk="0" hangingPunct="1">
              <a:lnSpc>
                <a:spcPct val="100000"/>
              </a:lnSpc>
              <a:spcBef>
                <a:spcPts val="1200"/>
              </a:spcBef>
              <a:buFont typeface="Wingdings" panose="05000000000000000000" pitchFamily="2" charset="2"/>
              <a:buChar char="§"/>
              <a:defRPr lang="en-US" sz="2600" kern="1200" dirty="0" smtClean="0">
                <a:solidFill>
                  <a:schemeClr val="tx1"/>
                </a:solidFill>
                <a:latin typeface="Univers Condensed Light" panose="020B0306020202040204" pitchFamily="34" charset="0"/>
                <a:ea typeface="Univers Condensed Light" panose="020B0306020202040204" pitchFamily="34" charset="0"/>
                <a:cs typeface="+mn-cs"/>
              </a:defRPr>
            </a:lvl1pPr>
            <a:lvl2pPr marL="685800" indent="-342900" algn="l" defTabSz="1097280" rtl="0" eaLnBrk="1" latinLnBrk="0" hangingPunct="1">
              <a:lnSpc>
                <a:spcPct val="100000"/>
              </a:lnSpc>
              <a:spcBef>
                <a:spcPts val="600"/>
              </a:spcBef>
              <a:buFont typeface="Karla" pitchFamily="2" charset="0"/>
              <a:buChar char="—"/>
              <a:defRPr lang="en-US" sz="2400" kern="1200" dirty="0" smtClean="0">
                <a:solidFill>
                  <a:schemeClr val="tx1"/>
                </a:solidFill>
                <a:latin typeface="Univers Condensed Light" panose="020B0306020202040204" pitchFamily="34" charset="0"/>
                <a:ea typeface="Univers Condensed Light" panose="020B0306020202040204" pitchFamily="34" charset="0"/>
                <a:cs typeface="+mn-cs"/>
              </a:defRPr>
            </a:lvl2pPr>
            <a:lvl3pPr marL="1028700" indent="-342900" algn="l" defTabSz="1097280" rtl="0" eaLnBrk="1" latinLnBrk="0" hangingPunct="1">
              <a:lnSpc>
                <a:spcPct val="100000"/>
              </a:lnSpc>
              <a:spcBef>
                <a:spcPts val="600"/>
              </a:spcBef>
              <a:buFont typeface="Wingdings" panose="05000000000000000000" pitchFamily="2" charset="2"/>
              <a:buChar char="§"/>
              <a:defRPr lang="en-US" sz="2000" kern="1200" dirty="0" smtClean="0">
                <a:solidFill>
                  <a:schemeClr val="tx1"/>
                </a:solidFill>
                <a:latin typeface="Univers Condensed Light" panose="020B0306020202040204" pitchFamily="34" charset="0"/>
                <a:ea typeface="Univers Condensed Light" panose="020B0306020202040204" pitchFamily="34" charset="0"/>
                <a:cs typeface="+mn-cs"/>
              </a:defRPr>
            </a:lvl3pPr>
            <a:lvl4pPr marL="1257300" indent="-228600" algn="l" defTabSz="1097280" rtl="0" eaLnBrk="1" latinLnBrk="0" hangingPunct="1">
              <a:lnSpc>
                <a:spcPct val="100000"/>
              </a:lnSpc>
              <a:spcBef>
                <a:spcPts val="600"/>
              </a:spcBef>
              <a:buFont typeface="Karla" pitchFamily="2" charset="0"/>
              <a:buChar char="—"/>
              <a:defRPr lang="en-US" sz="2000" kern="1200" dirty="0" smtClean="0">
                <a:solidFill>
                  <a:schemeClr val="tx1"/>
                </a:solidFill>
                <a:latin typeface="Univers Condensed Light" panose="020B0306020202040204" pitchFamily="34" charset="0"/>
                <a:ea typeface="Univers Condensed Light" panose="020B0306020202040204" pitchFamily="34" charset="0"/>
                <a:cs typeface="+mn-cs"/>
              </a:defRPr>
            </a:lvl4pPr>
            <a:lvl5pPr marL="1485900" indent="-228600" algn="l" defTabSz="1097280" rtl="0" eaLnBrk="1" latinLnBrk="0" hangingPunct="1">
              <a:lnSpc>
                <a:spcPct val="100000"/>
              </a:lnSpc>
              <a:spcBef>
                <a:spcPts val="600"/>
              </a:spcBef>
              <a:buFont typeface="Wingdings" panose="05000000000000000000" pitchFamily="2" charset="2"/>
              <a:buChar char="§"/>
              <a:defRPr lang="en-US" sz="2000" kern="1200" dirty="0" smtClean="0">
                <a:solidFill>
                  <a:schemeClr val="tx1"/>
                </a:solidFill>
                <a:latin typeface="Univers Condensed Light" panose="020B0306020202040204" pitchFamily="34" charset="0"/>
                <a:ea typeface="Univers Condensed Light" panose="020B0306020202040204" pitchFamily="34" charset="0"/>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a:lstStyle>
          <a:p>
            <a:pPr marL="0" indent="0" algn="ctr">
              <a:buNone/>
            </a:pPr>
            <a:r>
              <a:rPr lang="en-US" dirty="0"/>
              <a:t>Partner with schools, youth programs</a:t>
            </a:r>
          </a:p>
        </p:txBody>
      </p:sp>
      <p:pic>
        <p:nvPicPr>
          <p:cNvPr id="15" name="Graphic 14" descr="Child with balloon with solid fill">
            <a:extLst>
              <a:ext uri="{FF2B5EF4-FFF2-40B4-BE49-F238E27FC236}">
                <a16:creationId xmlns:a16="http://schemas.microsoft.com/office/drawing/2014/main" id="{056BE5E8-68A6-6646-0A01-93F6B74D2BF7}"/>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6762307" y="5454836"/>
            <a:ext cx="914400" cy="914400"/>
          </a:xfrm>
          <a:prstGeom prst="rect">
            <a:avLst/>
          </a:prstGeom>
        </p:spPr>
      </p:pic>
      <p:pic>
        <p:nvPicPr>
          <p:cNvPr id="17" name="Graphic 16" descr="Care with solid fill">
            <a:extLst>
              <a:ext uri="{FF2B5EF4-FFF2-40B4-BE49-F238E27FC236}">
                <a16:creationId xmlns:a16="http://schemas.microsoft.com/office/drawing/2014/main" id="{7AF37295-362B-30F9-7244-5EF2282F9F8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988288" y="2008496"/>
            <a:ext cx="914400" cy="914400"/>
          </a:xfrm>
          <a:prstGeom prst="rect">
            <a:avLst/>
          </a:prstGeom>
        </p:spPr>
      </p:pic>
      <p:pic>
        <p:nvPicPr>
          <p:cNvPr id="19" name="Graphic 18" descr="Cycling with solid fill">
            <a:extLst>
              <a:ext uri="{FF2B5EF4-FFF2-40B4-BE49-F238E27FC236}">
                <a16:creationId xmlns:a16="http://schemas.microsoft.com/office/drawing/2014/main" id="{C8AA790F-DE9B-4574-2BEB-712A22BEAE5E}"/>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1597463" y="3713956"/>
            <a:ext cx="914400" cy="914400"/>
          </a:xfrm>
          <a:prstGeom prst="rect">
            <a:avLst/>
          </a:prstGeom>
        </p:spPr>
      </p:pic>
      <p:pic>
        <p:nvPicPr>
          <p:cNvPr id="21" name="Graphic 20" descr="Cheers with solid fill">
            <a:extLst>
              <a:ext uri="{FF2B5EF4-FFF2-40B4-BE49-F238E27FC236}">
                <a16:creationId xmlns:a16="http://schemas.microsoft.com/office/drawing/2014/main" id="{B27A149A-AAF4-7AAE-AEA5-889B3715CC21}"/>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988288" y="3738186"/>
            <a:ext cx="914400" cy="914400"/>
          </a:xfrm>
          <a:prstGeom prst="rect">
            <a:avLst/>
          </a:prstGeom>
        </p:spPr>
      </p:pic>
      <p:pic>
        <p:nvPicPr>
          <p:cNvPr id="25" name="Graphic 24" descr="Cement truck with solid fill">
            <a:extLst>
              <a:ext uri="{FF2B5EF4-FFF2-40B4-BE49-F238E27FC236}">
                <a16:creationId xmlns:a16="http://schemas.microsoft.com/office/drawing/2014/main" id="{5D1C975E-464B-401F-E0AB-F04F7B2B6F0A}"/>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762307" y="3773357"/>
            <a:ext cx="914400" cy="914400"/>
          </a:xfrm>
          <a:prstGeom prst="rect">
            <a:avLst/>
          </a:prstGeom>
        </p:spPr>
      </p:pic>
      <p:pic>
        <p:nvPicPr>
          <p:cNvPr id="27" name="Graphic 26" descr="Neighborhood with solid fill">
            <a:extLst>
              <a:ext uri="{FF2B5EF4-FFF2-40B4-BE49-F238E27FC236}">
                <a16:creationId xmlns:a16="http://schemas.microsoft.com/office/drawing/2014/main" id="{2C4EEA6D-1547-82A3-D88C-5DA533B8F64E}"/>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1658600" y="2011063"/>
            <a:ext cx="914400" cy="914400"/>
          </a:xfrm>
          <a:prstGeom prst="rect">
            <a:avLst/>
          </a:prstGeom>
        </p:spPr>
      </p:pic>
      <p:sp>
        <p:nvSpPr>
          <p:cNvPr id="30" name="Content Placeholder 1">
            <a:extLst>
              <a:ext uri="{FF2B5EF4-FFF2-40B4-BE49-F238E27FC236}">
                <a16:creationId xmlns:a16="http://schemas.microsoft.com/office/drawing/2014/main" id="{183AA7BC-0845-1FDB-EF33-1DF7A184941C}"/>
              </a:ext>
            </a:extLst>
          </p:cNvPr>
          <p:cNvSpPr txBox="1">
            <a:spLocks/>
          </p:cNvSpPr>
          <p:nvPr/>
        </p:nvSpPr>
        <p:spPr>
          <a:xfrm>
            <a:off x="9829800" y="6558467"/>
            <a:ext cx="4572000" cy="583950"/>
          </a:xfrm>
          <a:prstGeom prst="rect">
            <a:avLst/>
          </a:prstGeom>
          <a:solidFill>
            <a:srgbClr val="FFFFFF"/>
          </a:solidFill>
        </p:spPr>
        <p:txBody>
          <a:bodyPr vert="horz" lIns="0" tIns="0" rIns="0" bIns="0" rtlCol="0">
            <a:normAutofit fontScale="92500"/>
          </a:bodyPr>
          <a:lstStyle>
            <a:lvl1pPr marL="342900" indent="-342900" algn="l" defTabSz="1097280" rtl="0" eaLnBrk="1" latinLnBrk="0" hangingPunct="1">
              <a:lnSpc>
                <a:spcPct val="100000"/>
              </a:lnSpc>
              <a:spcBef>
                <a:spcPts val="1200"/>
              </a:spcBef>
              <a:buFont typeface="Wingdings" panose="05000000000000000000" pitchFamily="2" charset="2"/>
              <a:buChar char="§"/>
              <a:defRPr sz="2600" kern="1200">
                <a:solidFill>
                  <a:schemeClr val="tx1"/>
                </a:solidFill>
                <a:latin typeface="Univers Condensed Light" panose="020B0306020202040204" pitchFamily="34" charset="0"/>
                <a:ea typeface="Univers Condensed Light" panose="020B0306020202040204" pitchFamily="34" charset="0"/>
                <a:cs typeface="+mn-cs"/>
              </a:defRPr>
            </a:lvl1pPr>
            <a:lvl2pPr marL="685800" indent="-342900" algn="l" defTabSz="1097280" rtl="0" eaLnBrk="1" latinLnBrk="0" hangingPunct="1">
              <a:lnSpc>
                <a:spcPct val="100000"/>
              </a:lnSpc>
              <a:spcBef>
                <a:spcPts val="600"/>
              </a:spcBef>
              <a:buFont typeface="Karla" pitchFamily="2" charset="0"/>
              <a:buChar char="—"/>
              <a:defRPr sz="2400" kern="1200">
                <a:solidFill>
                  <a:schemeClr val="tx1"/>
                </a:solidFill>
                <a:latin typeface="Univers Condensed Light" panose="020B0306020202040204" pitchFamily="34" charset="0"/>
                <a:ea typeface="Univers Condensed Light" panose="020B0306020202040204" pitchFamily="34" charset="0"/>
                <a:cs typeface="+mn-cs"/>
              </a:defRPr>
            </a:lvl2pPr>
            <a:lvl3pPr marL="1028700" indent="-342900" algn="l" defTabSz="1097280" rtl="0" eaLnBrk="1" latinLnBrk="0" hangingPunct="1">
              <a:lnSpc>
                <a:spcPct val="100000"/>
              </a:lnSpc>
              <a:spcBef>
                <a:spcPts val="600"/>
              </a:spcBef>
              <a:buFont typeface="Wingdings" panose="05000000000000000000" pitchFamily="2" charset="2"/>
              <a:buChar char="§"/>
              <a:defRPr sz="2000" kern="1200">
                <a:solidFill>
                  <a:schemeClr val="tx1"/>
                </a:solidFill>
                <a:latin typeface="Univers Condensed Light" panose="020B0306020202040204" pitchFamily="34" charset="0"/>
                <a:ea typeface="Univers Condensed Light" panose="020B0306020202040204" pitchFamily="34" charset="0"/>
                <a:cs typeface="+mn-cs"/>
              </a:defRPr>
            </a:lvl3pPr>
            <a:lvl4pPr marL="1257300" indent="-228600" algn="l" defTabSz="1097280" rtl="0" eaLnBrk="1" latinLnBrk="0" hangingPunct="1">
              <a:lnSpc>
                <a:spcPct val="100000"/>
              </a:lnSpc>
              <a:spcBef>
                <a:spcPts val="600"/>
              </a:spcBef>
              <a:buFont typeface="Karla" pitchFamily="2" charset="0"/>
              <a:buChar char="—"/>
              <a:defRPr sz="2000" kern="1200">
                <a:solidFill>
                  <a:schemeClr val="tx1"/>
                </a:solidFill>
                <a:latin typeface="Univers Condensed Light" panose="020B0306020202040204" pitchFamily="34" charset="0"/>
                <a:ea typeface="Univers Condensed Light" panose="020B0306020202040204" pitchFamily="34" charset="0"/>
                <a:cs typeface="+mn-cs"/>
              </a:defRPr>
            </a:lvl4pPr>
            <a:lvl5pPr marL="1485900" indent="-228600" algn="l" defTabSz="1097280" rtl="0" eaLnBrk="1" latinLnBrk="0" hangingPunct="1">
              <a:lnSpc>
                <a:spcPct val="100000"/>
              </a:lnSpc>
              <a:spcBef>
                <a:spcPts val="600"/>
              </a:spcBef>
              <a:buFont typeface="Wingdings" panose="05000000000000000000" pitchFamily="2" charset="2"/>
              <a:buChar char="§"/>
              <a:defRPr sz="2000" kern="1200">
                <a:solidFill>
                  <a:schemeClr val="tx1"/>
                </a:solidFill>
                <a:latin typeface="Univers Condensed Light" panose="020B0306020202040204" pitchFamily="34" charset="0"/>
                <a:ea typeface="Univers Condensed Light" panose="020B0306020202040204" pitchFamily="34" charset="0"/>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a:lstStyle>
          <a:p>
            <a:pPr marL="0" indent="0" algn="ctr">
              <a:buFont typeface="Wingdings" panose="05000000000000000000" pitchFamily="2" charset="2"/>
              <a:buNone/>
            </a:pPr>
            <a:r>
              <a:rPr lang="en-US" dirty="0"/>
              <a:t>Keep the rail corridor as a critical asset</a:t>
            </a:r>
          </a:p>
        </p:txBody>
      </p:sp>
      <p:pic>
        <p:nvPicPr>
          <p:cNvPr id="31" name="Graphic 30" descr="Train with solid fill">
            <a:extLst>
              <a:ext uri="{FF2B5EF4-FFF2-40B4-BE49-F238E27FC236}">
                <a16:creationId xmlns:a16="http://schemas.microsoft.com/office/drawing/2014/main" id="{B120AF59-A161-8360-D83E-188BDF84729E}"/>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11658600" y="5656641"/>
            <a:ext cx="792126" cy="792126"/>
          </a:xfrm>
          <a:prstGeom prst="rect">
            <a:avLst/>
          </a:prstGeom>
        </p:spPr>
      </p:pic>
      <p:pic>
        <p:nvPicPr>
          <p:cNvPr id="33" name="Graphic 32" descr="Network with solid fill">
            <a:extLst>
              <a:ext uri="{FF2B5EF4-FFF2-40B4-BE49-F238E27FC236}">
                <a16:creationId xmlns:a16="http://schemas.microsoft.com/office/drawing/2014/main" id="{EC33A61A-6E98-38A6-3238-E7AA353C9D91}"/>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6762307" y="2038486"/>
            <a:ext cx="914400" cy="914400"/>
          </a:xfrm>
          <a:prstGeom prst="rect">
            <a:avLst/>
          </a:prstGeom>
        </p:spPr>
      </p:pic>
      <p:pic>
        <p:nvPicPr>
          <p:cNvPr id="35" name="Graphic 34" descr="Clipboard Checked with solid fill">
            <a:extLst>
              <a:ext uri="{FF2B5EF4-FFF2-40B4-BE49-F238E27FC236}">
                <a16:creationId xmlns:a16="http://schemas.microsoft.com/office/drawing/2014/main" id="{42779480-4B38-2BEC-3974-A93B23FC9FFB}"/>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2057400" y="5534367"/>
            <a:ext cx="914400" cy="914400"/>
          </a:xfrm>
          <a:prstGeom prst="rect">
            <a:avLst/>
          </a:prstGeom>
        </p:spPr>
      </p:pic>
    </p:spTree>
    <p:extLst>
      <p:ext uri="{BB962C8B-B14F-4D97-AF65-F5344CB8AC3E}">
        <p14:creationId xmlns:p14="http://schemas.microsoft.com/office/powerpoint/2010/main" val="11296261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5C61F37-7456-A615-1CF8-DAF856EB56C6}"/>
              </a:ext>
            </a:extLst>
          </p:cNvPr>
          <p:cNvPicPr>
            <a:picLocks noChangeAspect="1"/>
          </p:cNvPicPr>
          <p:nvPr/>
        </p:nvPicPr>
        <p:blipFill>
          <a:blip r:embed="rId3"/>
          <a:srcRect l="31290" r="39630"/>
          <a:stretch>
            <a:fillRect/>
          </a:stretch>
        </p:blipFill>
        <p:spPr>
          <a:xfrm rot="5400000">
            <a:off x="4520720" y="-3251680"/>
            <a:ext cx="5588959" cy="14630400"/>
          </a:xfrm>
          <a:prstGeom prst="rect">
            <a:avLst/>
          </a:prstGeom>
        </p:spPr>
      </p:pic>
      <p:pic>
        <p:nvPicPr>
          <p:cNvPr id="10" name="Picture 9">
            <a:extLst>
              <a:ext uri="{FF2B5EF4-FFF2-40B4-BE49-F238E27FC236}">
                <a16:creationId xmlns:a16="http://schemas.microsoft.com/office/drawing/2014/main" id="{9FEEC0AD-C30C-2D36-6809-0D2C0CD39AF2}"/>
              </a:ext>
            </a:extLst>
          </p:cNvPr>
          <p:cNvPicPr>
            <a:picLocks noChangeAspect="1"/>
          </p:cNvPicPr>
          <p:nvPr/>
        </p:nvPicPr>
        <p:blipFill>
          <a:blip r:embed="rId4"/>
          <a:stretch>
            <a:fillRect/>
          </a:stretch>
        </p:blipFill>
        <p:spPr>
          <a:xfrm rot="10800000">
            <a:off x="243109" y="-4204314"/>
            <a:ext cx="14209423" cy="3884200"/>
          </a:xfrm>
          <a:prstGeom prst="rect">
            <a:avLst/>
          </a:prstGeom>
        </p:spPr>
      </p:pic>
      <p:sp>
        <p:nvSpPr>
          <p:cNvPr id="3" name="Footer Placeholder 2">
            <a:extLst>
              <a:ext uri="{FF2B5EF4-FFF2-40B4-BE49-F238E27FC236}">
                <a16:creationId xmlns:a16="http://schemas.microsoft.com/office/drawing/2014/main" id="{38ECFBFC-0055-C43A-FC46-FB9BB1D78298}"/>
              </a:ext>
            </a:extLst>
          </p:cNvPr>
          <p:cNvSpPr>
            <a:spLocks noGrp="1"/>
          </p:cNvSpPr>
          <p:nvPr>
            <p:ph type="ftr" sz="quarter" idx="3"/>
          </p:nvPr>
        </p:nvSpPr>
        <p:spPr/>
        <p:txBody>
          <a:bodyPr/>
          <a:lstStyle/>
          <a:p>
            <a:r>
              <a:rPr lang="en-US"/>
              <a:t>Round 2 Stakeholder Meetings</a:t>
            </a:r>
            <a:endParaRPr lang="en-US">
              <a:latin typeface="Univers Condensed Light" panose="020B0306020202040204" pitchFamily="34" charset="0"/>
            </a:endParaRPr>
          </a:p>
        </p:txBody>
      </p:sp>
      <p:sp>
        <p:nvSpPr>
          <p:cNvPr id="4" name="Slide Number Placeholder 3">
            <a:extLst>
              <a:ext uri="{FF2B5EF4-FFF2-40B4-BE49-F238E27FC236}">
                <a16:creationId xmlns:a16="http://schemas.microsoft.com/office/drawing/2014/main" id="{A7E8FB28-7009-1873-31BC-374A2E7E8A97}"/>
              </a:ext>
            </a:extLst>
          </p:cNvPr>
          <p:cNvSpPr>
            <a:spLocks noGrp="1"/>
          </p:cNvSpPr>
          <p:nvPr>
            <p:ph type="sldNum" sz="quarter" idx="4"/>
          </p:nvPr>
        </p:nvSpPr>
        <p:spPr/>
        <p:txBody>
          <a:bodyPr/>
          <a:lstStyle/>
          <a:p>
            <a:fld id="{F4164499-FEF6-44A9-88E0-C31C32BD1C97}" type="slidenum">
              <a:rPr lang="en-US" smtClean="0">
                <a:latin typeface="Univers Condensed Light" panose="020B0306020202040204" pitchFamily="34" charset="0"/>
              </a:rPr>
              <a:pPr/>
              <a:t>23</a:t>
            </a:fld>
            <a:r>
              <a:rPr lang="en-US"/>
              <a:t>	</a:t>
            </a:r>
            <a:endParaRPr lang="en-US" b="1"/>
          </a:p>
        </p:txBody>
      </p:sp>
      <p:sp>
        <p:nvSpPr>
          <p:cNvPr id="7" name="Title 6">
            <a:extLst>
              <a:ext uri="{FF2B5EF4-FFF2-40B4-BE49-F238E27FC236}">
                <a16:creationId xmlns:a16="http://schemas.microsoft.com/office/drawing/2014/main" id="{81E4037D-A02F-1F95-B867-CE3C1E713E09}"/>
              </a:ext>
            </a:extLst>
          </p:cNvPr>
          <p:cNvSpPr>
            <a:spLocks noGrp="1"/>
          </p:cNvSpPr>
          <p:nvPr>
            <p:ph type="title"/>
          </p:nvPr>
        </p:nvSpPr>
        <p:spPr/>
        <p:txBody>
          <a:bodyPr/>
          <a:lstStyle/>
          <a:p>
            <a:r>
              <a:rPr lang="en-US"/>
              <a:t>Mapping exercise</a:t>
            </a:r>
          </a:p>
        </p:txBody>
      </p:sp>
      <p:sp>
        <p:nvSpPr>
          <p:cNvPr id="8" name="Text Placeholder 7">
            <a:extLst>
              <a:ext uri="{FF2B5EF4-FFF2-40B4-BE49-F238E27FC236}">
                <a16:creationId xmlns:a16="http://schemas.microsoft.com/office/drawing/2014/main" id="{DC0C121C-CC70-8902-113D-C90C758305D8}"/>
              </a:ext>
            </a:extLst>
          </p:cNvPr>
          <p:cNvSpPr>
            <a:spLocks noGrp="1"/>
          </p:cNvSpPr>
          <p:nvPr>
            <p:ph type="body" sz="quarter" idx="10"/>
          </p:nvPr>
        </p:nvSpPr>
        <p:spPr/>
        <p:txBody>
          <a:bodyPr/>
          <a:lstStyle/>
          <a:p>
            <a:r>
              <a:rPr lang="en-US"/>
              <a:t>Where would the trail take you?</a:t>
            </a:r>
          </a:p>
        </p:txBody>
      </p:sp>
      <p:sp>
        <p:nvSpPr>
          <p:cNvPr id="16" name="TextBox 15">
            <a:extLst>
              <a:ext uri="{FF2B5EF4-FFF2-40B4-BE49-F238E27FC236}">
                <a16:creationId xmlns:a16="http://schemas.microsoft.com/office/drawing/2014/main" id="{AB2F0F85-4C32-DB96-6240-0988616A08EB}"/>
              </a:ext>
            </a:extLst>
          </p:cNvPr>
          <p:cNvSpPr txBox="1"/>
          <p:nvPr/>
        </p:nvSpPr>
        <p:spPr>
          <a:xfrm>
            <a:off x="1190055" y="-1905760"/>
            <a:ext cx="4170095" cy="984885"/>
          </a:xfrm>
          <a:prstGeom prst="rect">
            <a:avLst/>
          </a:prstGeom>
          <a:noFill/>
        </p:spPr>
        <p:txBody>
          <a:bodyPr wrap="square">
            <a:spAutoFit/>
          </a:bodyPr>
          <a:lstStyle/>
          <a:p>
            <a:pPr marL="342900" indent="-342900" defTabSz="1097280">
              <a:spcBef>
                <a:spcPts val="1200"/>
              </a:spcBef>
              <a:buFont typeface="Wingdings" panose="05000000000000000000" pitchFamily="2" charset="2"/>
              <a:buChar char="§"/>
            </a:pPr>
            <a:r>
              <a:rPr lang="en-US" sz="2400">
                <a:latin typeface="Univers Condensed Light" panose="020B0306020202040204" pitchFamily="34" charset="0"/>
              </a:rPr>
              <a:t>Interactive map (online)</a:t>
            </a:r>
          </a:p>
          <a:p>
            <a:pPr marL="342900" indent="-342900" defTabSz="1097280">
              <a:spcBef>
                <a:spcPts val="1200"/>
              </a:spcBef>
              <a:buFont typeface="Wingdings" panose="05000000000000000000" pitchFamily="2" charset="2"/>
              <a:buChar char="§"/>
            </a:pPr>
            <a:r>
              <a:rPr lang="en-US" sz="2400">
                <a:latin typeface="Univers Condensed Light" panose="020B0306020202040204" pitchFamily="34" charset="0"/>
              </a:rPr>
              <a:t>Sticky dots on a large map (PIM)</a:t>
            </a:r>
          </a:p>
        </p:txBody>
      </p:sp>
      <p:sp>
        <p:nvSpPr>
          <p:cNvPr id="2" name="TextBox 1">
            <a:extLst>
              <a:ext uri="{FF2B5EF4-FFF2-40B4-BE49-F238E27FC236}">
                <a16:creationId xmlns:a16="http://schemas.microsoft.com/office/drawing/2014/main" id="{8377C684-F544-B20F-B4AF-971A5890A026}"/>
              </a:ext>
            </a:extLst>
          </p:cNvPr>
          <p:cNvSpPr txBox="1"/>
          <p:nvPr/>
        </p:nvSpPr>
        <p:spPr>
          <a:xfrm>
            <a:off x="5908766" y="-2688905"/>
            <a:ext cx="5976729" cy="1077218"/>
          </a:xfrm>
          <a:prstGeom prst="rect">
            <a:avLst/>
          </a:prstGeom>
          <a:solidFill>
            <a:schemeClr val="bg1"/>
          </a:solidFill>
        </p:spPr>
        <p:txBody>
          <a:bodyPr wrap="square" rtlCol="0">
            <a:spAutoFit/>
          </a:bodyPr>
          <a:lstStyle/>
          <a:p>
            <a:r>
              <a:rPr lang="en-US" sz="3200">
                <a:solidFill>
                  <a:srgbClr val="FF0000"/>
                </a:solidFill>
              </a:rPr>
              <a:t>Graphically depict where the most dots were added</a:t>
            </a:r>
          </a:p>
        </p:txBody>
      </p:sp>
      <p:grpSp>
        <p:nvGrpSpPr>
          <p:cNvPr id="48" name="Group 47">
            <a:extLst>
              <a:ext uri="{FF2B5EF4-FFF2-40B4-BE49-F238E27FC236}">
                <a16:creationId xmlns:a16="http://schemas.microsoft.com/office/drawing/2014/main" id="{EC59EB0A-CD89-C4AA-9A61-FFD385A60989}"/>
              </a:ext>
            </a:extLst>
          </p:cNvPr>
          <p:cNvGrpSpPr/>
          <p:nvPr/>
        </p:nvGrpSpPr>
        <p:grpSpPr>
          <a:xfrm>
            <a:off x="11744675" y="2720616"/>
            <a:ext cx="615291" cy="345186"/>
            <a:chOff x="10030175" y="6967863"/>
            <a:chExt cx="615291" cy="345186"/>
          </a:xfrm>
        </p:grpSpPr>
        <p:sp>
          <p:nvSpPr>
            <p:cNvPr id="41" name="Isosceles Triangle 40">
              <a:extLst>
                <a:ext uri="{FF2B5EF4-FFF2-40B4-BE49-F238E27FC236}">
                  <a16:creationId xmlns:a16="http://schemas.microsoft.com/office/drawing/2014/main" id="{1597D53F-309D-EA8F-7F8E-A48F7648E3C5}"/>
                </a:ext>
              </a:extLst>
            </p:cNvPr>
            <p:cNvSpPr/>
            <p:nvPr/>
          </p:nvSpPr>
          <p:spPr>
            <a:xfrm rot="16200000">
              <a:off x="10074059" y="6931283"/>
              <a:ext cx="314062" cy="401830"/>
            </a:xfrm>
            <a:prstGeom prst="triangle">
              <a:avLst/>
            </a:prstGeom>
            <a:solidFill>
              <a:srgbClr val="FF0073"/>
            </a:solidFill>
            <a:ln>
              <a:solidFill>
                <a:srgbClr val="FF007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Oval 41">
              <a:extLst>
                <a:ext uri="{FF2B5EF4-FFF2-40B4-BE49-F238E27FC236}">
                  <a16:creationId xmlns:a16="http://schemas.microsoft.com/office/drawing/2014/main" id="{F1A26612-2BD5-CCDA-FCC3-60622A518598}"/>
                </a:ext>
              </a:extLst>
            </p:cNvPr>
            <p:cNvSpPr/>
            <p:nvPr/>
          </p:nvSpPr>
          <p:spPr>
            <a:xfrm rot="5400000">
              <a:off x="10311448" y="6962514"/>
              <a:ext cx="328670" cy="339367"/>
            </a:xfrm>
            <a:prstGeom prst="ellipse">
              <a:avLst/>
            </a:prstGeom>
            <a:solidFill>
              <a:srgbClr val="FF0073"/>
            </a:solidFill>
            <a:ln>
              <a:solidFill>
                <a:srgbClr val="FF007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Oval 42">
              <a:extLst>
                <a:ext uri="{FF2B5EF4-FFF2-40B4-BE49-F238E27FC236}">
                  <a16:creationId xmlns:a16="http://schemas.microsoft.com/office/drawing/2014/main" id="{86A84C14-A6EF-0FE8-83A4-27AECFE99E55}"/>
                </a:ext>
              </a:extLst>
            </p:cNvPr>
            <p:cNvSpPr/>
            <p:nvPr/>
          </p:nvSpPr>
          <p:spPr>
            <a:xfrm rot="5400000">
              <a:off x="10377053" y="7008254"/>
              <a:ext cx="217317" cy="226360"/>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TextBox 43">
              <a:extLst>
                <a:ext uri="{FF2B5EF4-FFF2-40B4-BE49-F238E27FC236}">
                  <a16:creationId xmlns:a16="http://schemas.microsoft.com/office/drawing/2014/main" id="{11E62405-D96D-6A51-C0EF-6F7CC8856D1F}"/>
                </a:ext>
              </a:extLst>
            </p:cNvPr>
            <p:cNvSpPr txBox="1"/>
            <p:nvPr/>
          </p:nvSpPr>
          <p:spPr>
            <a:xfrm rot="5400000">
              <a:off x="10307481" y="7021637"/>
              <a:ext cx="336603" cy="246221"/>
            </a:xfrm>
            <a:prstGeom prst="rect">
              <a:avLst/>
            </a:prstGeom>
            <a:noFill/>
          </p:spPr>
          <p:txBody>
            <a:bodyPr wrap="square" rtlCol="0">
              <a:spAutoFit/>
            </a:bodyPr>
            <a:lstStyle/>
            <a:p>
              <a:r>
                <a:rPr lang="en-US" sz="1000" b="1"/>
                <a:t>17</a:t>
              </a:r>
            </a:p>
          </p:txBody>
        </p:sp>
      </p:grpSp>
      <p:grpSp>
        <p:nvGrpSpPr>
          <p:cNvPr id="49" name="Group 48">
            <a:extLst>
              <a:ext uri="{FF2B5EF4-FFF2-40B4-BE49-F238E27FC236}">
                <a16:creationId xmlns:a16="http://schemas.microsoft.com/office/drawing/2014/main" id="{27356981-BE5E-6F63-B738-0BD13AC12048}"/>
              </a:ext>
            </a:extLst>
          </p:cNvPr>
          <p:cNvGrpSpPr/>
          <p:nvPr/>
        </p:nvGrpSpPr>
        <p:grpSpPr>
          <a:xfrm>
            <a:off x="4247823" y="3061834"/>
            <a:ext cx="615291" cy="336603"/>
            <a:chOff x="10030175" y="6963895"/>
            <a:chExt cx="615291" cy="336603"/>
          </a:xfrm>
        </p:grpSpPr>
        <p:sp>
          <p:nvSpPr>
            <p:cNvPr id="50" name="Isosceles Triangle 49">
              <a:extLst>
                <a:ext uri="{FF2B5EF4-FFF2-40B4-BE49-F238E27FC236}">
                  <a16:creationId xmlns:a16="http://schemas.microsoft.com/office/drawing/2014/main" id="{95510DF9-A153-B04F-1204-985D3594A9A7}"/>
                </a:ext>
              </a:extLst>
            </p:cNvPr>
            <p:cNvSpPr/>
            <p:nvPr/>
          </p:nvSpPr>
          <p:spPr>
            <a:xfrm rot="16200000">
              <a:off x="10074059" y="6931283"/>
              <a:ext cx="314062" cy="401830"/>
            </a:xfrm>
            <a:prstGeom prst="triangle">
              <a:avLst/>
            </a:prstGeom>
            <a:solidFill>
              <a:srgbClr val="FF0073"/>
            </a:solidFill>
            <a:ln>
              <a:solidFill>
                <a:srgbClr val="FF007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FDD4F97E-C296-792E-BAAF-718740A9C773}"/>
                </a:ext>
              </a:extLst>
            </p:cNvPr>
            <p:cNvSpPr/>
            <p:nvPr/>
          </p:nvSpPr>
          <p:spPr>
            <a:xfrm rot="5400000">
              <a:off x="10311448" y="6962514"/>
              <a:ext cx="328670" cy="339367"/>
            </a:xfrm>
            <a:prstGeom prst="ellipse">
              <a:avLst/>
            </a:prstGeom>
            <a:solidFill>
              <a:srgbClr val="FF0073"/>
            </a:solidFill>
            <a:ln>
              <a:solidFill>
                <a:srgbClr val="FF007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6051DF6C-010F-432A-B2B3-CCC1688422FC}"/>
                </a:ext>
              </a:extLst>
            </p:cNvPr>
            <p:cNvSpPr/>
            <p:nvPr/>
          </p:nvSpPr>
          <p:spPr>
            <a:xfrm rot="5400000">
              <a:off x="10377053" y="7008254"/>
              <a:ext cx="217317" cy="226360"/>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TextBox 52">
              <a:extLst>
                <a:ext uri="{FF2B5EF4-FFF2-40B4-BE49-F238E27FC236}">
                  <a16:creationId xmlns:a16="http://schemas.microsoft.com/office/drawing/2014/main" id="{3E1525BB-624B-ED17-45FB-E5CD620D3FC2}"/>
                </a:ext>
              </a:extLst>
            </p:cNvPr>
            <p:cNvSpPr txBox="1"/>
            <p:nvPr/>
          </p:nvSpPr>
          <p:spPr>
            <a:xfrm rot="5400000">
              <a:off x="10327340" y="7009086"/>
              <a:ext cx="336603" cy="246221"/>
            </a:xfrm>
            <a:prstGeom prst="rect">
              <a:avLst/>
            </a:prstGeom>
            <a:noFill/>
          </p:spPr>
          <p:txBody>
            <a:bodyPr wrap="square" rtlCol="0">
              <a:spAutoFit/>
            </a:bodyPr>
            <a:lstStyle/>
            <a:p>
              <a:r>
                <a:rPr lang="en-US" sz="1000" b="1"/>
                <a:t>12</a:t>
              </a:r>
            </a:p>
          </p:txBody>
        </p:sp>
      </p:grpSp>
      <p:grpSp>
        <p:nvGrpSpPr>
          <p:cNvPr id="59" name="Group 58">
            <a:extLst>
              <a:ext uri="{FF2B5EF4-FFF2-40B4-BE49-F238E27FC236}">
                <a16:creationId xmlns:a16="http://schemas.microsoft.com/office/drawing/2014/main" id="{9F869686-93BE-BE1B-2D2A-BC61343BB056}"/>
              </a:ext>
            </a:extLst>
          </p:cNvPr>
          <p:cNvGrpSpPr/>
          <p:nvPr/>
        </p:nvGrpSpPr>
        <p:grpSpPr>
          <a:xfrm>
            <a:off x="10659063" y="2738403"/>
            <a:ext cx="615291" cy="336603"/>
            <a:chOff x="10030175" y="6963895"/>
            <a:chExt cx="615291" cy="336603"/>
          </a:xfrm>
        </p:grpSpPr>
        <p:sp>
          <p:nvSpPr>
            <p:cNvPr id="60" name="Isosceles Triangle 59">
              <a:extLst>
                <a:ext uri="{FF2B5EF4-FFF2-40B4-BE49-F238E27FC236}">
                  <a16:creationId xmlns:a16="http://schemas.microsoft.com/office/drawing/2014/main" id="{3EE53173-C44B-50D3-832A-9D767F818322}"/>
                </a:ext>
              </a:extLst>
            </p:cNvPr>
            <p:cNvSpPr/>
            <p:nvPr/>
          </p:nvSpPr>
          <p:spPr>
            <a:xfrm rot="16200000">
              <a:off x="10074059" y="6931283"/>
              <a:ext cx="314062" cy="401830"/>
            </a:xfrm>
            <a:prstGeom prst="triangle">
              <a:avLst/>
            </a:prstGeom>
            <a:solidFill>
              <a:srgbClr val="FF0073"/>
            </a:solidFill>
            <a:ln>
              <a:solidFill>
                <a:srgbClr val="FF007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Oval 60">
              <a:extLst>
                <a:ext uri="{FF2B5EF4-FFF2-40B4-BE49-F238E27FC236}">
                  <a16:creationId xmlns:a16="http://schemas.microsoft.com/office/drawing/2014/main" id="{9AB6494D-6692-2C0C-7240-0C3CA3582785}"/>
                </a:ext>
              </a:extLst>
            </p:cNvPr>
            <p:cNvSpPr/>
            <p:nvPr/>
          </p:nvSpPr>
          <p:spPr>
            <a:xfrm rot="5400000">
              <a:off x="10311448" y="6962514"/>
              <a:ext cx="328670" cy="339367"/>
            </a:xfrm>
            <a:prstGeom prst="ellipse">
              <a:avLst/>
            </a:prstGeom>
            <a:solidFill>
              <a:srgbClr val="FF0073"/>
            </a:solidFill>
            <a:ln>
              <a:solidFill>
                <a:srgbClr val="FF007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Oval 61">
              <a:extLst>
                <a:ext uri="{FF2B5EF4-FFF2-40B4-BE49-F238E27FC236}">
                  <a16:creationId xmlns:a16="http://schemas.microsoft.com/office/drawing/2014/main" id="{78129BFA-DAFC-C83C-7905-6DC6074B028D}"/>
                </a:ext>
              </a:extLst>
            </p:cNvPr>
            <p:cNvSpPr/>
            <p:nvPr/>
          </p:nvSpPr>
          <p:spPr>
            <a:xfrm rot="5400000">
              <a:off x="10377053" y="7008254"/>
              <a:ext cx="217317" cy="226360"/>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TextBox 62">
              <a:extLst>
                <a:ext uri="{FF2B5EF4-FFF2-40B4-BE49-F238E27FC236}">
                  <a16:creationId xmlns:a16="http://schemas.microsoft.com/office/drawing/2014/main" id="{05C6418A-84E9-2F70-E323-21A8AC0932F3}"/>
                </a:ext>
              </a:extLst>
            </p:cNvPr>
            <p:cNvSpPr txBox="1"/>
            <p:nvPr/>
          </p:nvSpPr>
          <p:spPr>
            <a:xfrm rot="5400000">
              <a:off x="10327340" y="7009086"/>
              <a:ext cx="336603" cy="246221"/>
            </a:xfrm>
            <a:prstGeom prst="rect">
              <a:avLst/>
            </a:prstGeom>
            <a:noFill/>
          </p:spPr>
          <p:txBody>
            <a:bodyPr wrap="square" rtlCol="0">
              <a:spAutoFit/>
            </a:bodyPr>
            <a:lstStyle/>
            <a:p>
              <a:r>
                <a:rPr lang="en-US" sz="1000" b="1"/>
                <a:t>10</a:t>
              </a:r>
            </a:p>
          </p:txBody>
        </p:sp>
      </p:grpSp>
      <p:grpSp>
        <p:nvGrpSpPr>
          <p:cNvPr id="64" name="Group 63">
            <a:extLst>
              <a:ext uri="{FF2B5EF4-FFF2-40B4-BE49-F238E27FC236}">
                <a16:creationId xmlns:a16="http://schemas.microsoft.com/office/drawing/2014/main" id="{A1CAA435-F752-8C13-1E79-7254FB4982CC}"/>
              </a:ext>
            </a:extLst>
          </p:cNvPr>
          <p:cNvGrpSpPr/>
          <p:nvPr/>
        </p:nvGrpSpPr>
        <p:grpSpPr>
          <a:xfrm>
            <a:off x="1640548" y="4061464"/>
            <a:ext cx="484794" cy="261554"/>
            <a:chOff x="10030175" y="6963888"/>
            <a:chExt cx="623898" cy="336603"/>
          </a:xfrm>
        </p:grpSpPr>
        <p:sp>
          <p:nvSpPr>
            <p:cNvPr id="65" name="Isosceles Triangle 64">
              <a:extLst>
                <a:ext uri="{FF2B5EF4-FFF2-40B4-BE49-F238E27FC236}">
                  <a16:creationId xmlns:a16="http://schemas.microsoft.com/office/drawing/2014/main" id="{73BD0B6E-22D9-5BD8-4F03-261E17A260BC}"/>
                </a:ext>
              </a:extLst>
            </p:cNvPr>
            <p:cNvSpPr/>
            <p:nvPr/>
          </p:nvSpPr>
          <p:spPr>
            <a:xfrm rot="16200000">
              <a:off x="10074059" y="6931283"/>
              <a:ext cx="314062" cy="401830"/>
            </a:xfrm>
            <a:prstGeom prst="triangle">
              <a:avLst/>
            </a:prstGeom>
            <a:solidFill>
              <a:srgbClr val="FF0073"/>
            </a:solidFill>
            <a:ln>
              <a:solidFill>
                <a:srgbClr val="FF007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Oval 65">
              <a:extLst>
                <a:ext uri="{FF2B5EF4-FFF2-40B4-BE49-F238E27FC236}">
                  <a16:creationId xmlns:a16="http://schemas.microsoft.com/office/drawing/2014/main" id="{6816B632-ABCC-B0F1-53AE-384A92A13529}"/>
                </a:ext>
              </a:extLst>
            </p:cNvPr>
            <p:cNvSpPr/>
            <p:nvPr/>
          </p:nvSpPr>
          <p:spPr>
            <a:xfrm rot="5400000">
              <a:off x="10311448" y="6962514"/>
              <a:ext cx="328670" cy="339367"/>
            </a:xfrm>
            <a:prstGeom prst="ellipse">
              <a:avLst/>
            </a:prstGeom>
            <a:solidFill>
              <a:srgbClr val="FF0073"/>
            </a:solidFill>
            <a:ln>
              <a:solidFill>
                <a:srgbClr val="FF007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Oval 66">
              <a:extLst>
                <a:ext uri="{FF2B5EF4-FFF2-40B4-BE49-F238E27FC236}">
                  <a16:creationId xmlns:a16="http://schemas.microsoft.com/office/drawing/2014/main" id="{4DF22DE1-7694-D400-A25E-D1B0F0D071A1}"/>
                </a:ext>
              </a:extLst>
            </p:cNvPr>
            <p:cNvSpPr/>
            <p:nvPr/>
          </p:nvSpPr>
          <p:spPr>
            <a:xfrm rot="5400000">
              <a:off x="10377053" y="7008254"/>
              <a:ext cx="217317" cy="226360"/>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TextBox 67">
              <a:extLst>
                <a:ext uri="{FF2B5EF4-FFF2-40B4-BE49-F238E27FC236}">
                  <a16:creationId xmlns:a16="http://schemas.microsoft.com/office/drawing/2014/main" id="{17687A82-D359-38F5-727B-37F9E1132939}"/>
                </a:ext>
              </a:extLst>
            </p:cNvPr>
            <p:cNvSpPr txBox="1"/>
            <p:nvPr/>
          </p:nvSpPr>
          <p:spPr>
            <a:xfrm rot="5400000">
              <a:off x="10327336" y="6973755"/>
              <a:ext cx="336603" cy="316870"/>
            </a:xfrm>
            <a:prstGeom prst="rect">
              <a:avLst/>
            </a:prstGeom>
            <a:noFill/>
          </p:spPr>
          <p:txBody>
            <a:bodyPr wrap="square" rtlCol="0">
              <a:spAutoFit/>
            </a:bodyPr>
            <a:lstStyle/>
            <a:p>
              <a:r>
                <a:rPr lang="en-US" sz="1000" b="1"/>
                <a:t>4</a:t>
              </a:r>
            </a:p>
          </p:txBody>
        </p:sp>
      </p:grpSp>
      <p:grpSp>
        <p:nvGrpSpPr>
          <p:cNvPr id="79" name="Group 78">
            <a:extLst>
              <a:ext uri="{FF2B5EF4-FFF2-40B4-BE49-F238E27FC236}">
                <a16:creationId xmlns:a16="http://schemas.microsoft.com/office/drawing/2014/main" id="{92702E52-2F22-04C6-4979-FF4F7762B7B1}"/>
              </a:ext>
            </a:extLst>
          </p:cNvPr>
          <p:cNvGrpSpPr/>
          <p:nvPr/>
        </p:nvGrpSpPr>
        <p:grpSpPr>
          <a:xfrm>
            <a:off x="1640549" y="4052719"/>
            <a:ext cx="484850" cy="267229"/>
            <a:chOff x="10030175" y="6952627"/>
            <a:chExt cx="623970" cy="343906"/>
          </a:xfrm>
        </p:grpSpPr>
        <p:sp>
          <p:nvSpPr>
            <p:cNvPr id="80" name="Isosceles Triangle 79">
              <a:extLst>
                <a:ext uri="{FF2B5EF4-FFF2-40B4-BE49-F238E27FC236}">
                  <a16:creationId xmlns:a16="http://schemas.microsoft.com/office/drawing/2014/main" id="{332E416E-73BA-3985-C18C-90959A9CB144}"/>
                </a:ext>
              </a:extLst>
            </p:cNvPr>
            <p:cNvSpPr/>
            <p:nvPr/>
          </p:nvSpPr>
          <p:spPr>
            <a:xfrm rot="16200000">
              <a:off x="10074059" y="6931283"/>
              <a:ext cx="314062" cy="401830"/>
            </a:xfrm>
            <a:prstGeom prst="triangle">
              <a:avLst/>
            </a:prstGeom>
            <a:solidFill>
              <a:srgbClr val="FF0073"/>
            </a:solidFill>
            <a:ln>
              <a:solidFill>
                <a:srgbClr val="FF007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Oval 80">
              <a:extLst>
                <a:ext uri="{FF2B5EF4-FFF2-40B4-BE49-F238E27FC236}">
                  <a16:creationId xmlns:a16="http://schemas.microsoft.com/office/drawing/2014/main" id="{51A2E658-3E40-72F3-1013-E221A49234A8}"/>
                </a:ext>
              </a:extLst>
            </p:cNvPr>
            <p:cNvSpPr/>
            <p:nvPr/>
          </p:nvSpPr>
          <p:spPr>
            <a:xfrm rot="5400000">
              <a:off x="10311448" y="6962514"/>
              <a:ext cx="328670" cy="339367"/>
            </a:xfrm>
            <a:prstGeom prst="ellipse">
              <a:avLst/>
            </a:prstGeom>
            <a:solidFill>
              <a:srgbClr val="FF0073"/>
            </a:solidFill>
            <a:ln>
              <a:solidFill>
                <a:srgbClr val="FF007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FFC810A2-6DCE-C9FF-AF0E-C6D7CF87A9A7}"/>
                </a:ext>
              </a:extLst>
            </p:cNvPr>
            <p:cNvSpPr/>
            <p:nvPr/>
          </p:nvSpPr>
          <p:spPr>
            <a:xfrm rot="5400000">
              <a:off x="10377053" y="7008254"/>
              <a:ext cx="217317" cy="226360"/>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TextBox 82">
              <a:extLst>
                <a:ext uri="{FF2B5EF4-FFF2-40B4-BE49-F238E27FC236}">
                  <a16:creationId xmlns:a16="http://schemas.microsoft.com/office/drawing/2014/main" id="{983D29F1-2BB8-F371-202C-DC72653F150B}"/>
                </a:ext>
              </a:extLst>
            </p:cNvPr>
            <p:cNvSpPr txBox="1"/>
            <p:nvPr/>
          </p:nvSpPr>
          <p:spPr>
            <a:xfrm rot="5400000">
              <a:off x="10327408" y="6962494"/>
              <a:ext cx="336603" cy="316870"/>
            </a:xfrm>
            <a:prstGeom prst="rect">
              <a:avLst/>
            </a:prstGeom>
            <a:noFill/>
          </p:spPr>
          <p:txBody>
            <a:bodyPr wrap="square" rtlCol="0">
              <a:spAutoFit/>
            </a:bodyPr>
            <a:lstStyle/>
            <a:p>
              <a:r>
                <a:rPr lang="en-US" sz="1000" b="1"/>
                <a:t>4</a:t>
              </a:r>
            </a:p>
          </p:txBody>
        </p:sp>
      </p:grpSp>
      <p:grpSp>
        <p:nvGrpSpPr>
          <p:cNvPr id="84" name="Group 83">
            <a:extLst>
              <a:ext uri="{FF2B5EF4-FFF2-40B4-BE49-F238E27FC236}">
                <a16:creationId xmlns:a16="http://schemas.microsoft.com/office/drawing/2014/main" id="{229D5C43-963B-D385-08D7-ED4CEA3177AD}"/>
              </a:ext>
            </a:extLst>
          </p:cNvPr>
          <p:cNvGrpSpPr/>
          <p:nvPr/>
        </p:nvGrpSpPr>
        <p:grpSpPr>
          <a:xfrm>
            <a:off x="8467354" y="3981185"/>
            <a:ext cx="484850" cy="267229"/>
            <a:chOff x="10030175" y="6952627"/>
            <a:chExt cx="623970" cy="343906"/>
          </a:xfrm>
        </p:grpSpPr>
        <p:sp>
          <p:nvSpPr>
            <p:cNvPr id="85" name="Isosceles Triangle 84">
              <a:extLst>
                <a:ext uri="{FF2B5EF4-FFF2-40B4-BE49-F238E27FC236}">
                  <a16:creationId xmlns:a16="http://schemas.microsoft.com/office/drawing/2014/main" id="{8D20CAD5-0703-DB25-8868-E3371E496FCF}"/>
                </a:ext>
              </a:extLst>
            </p:cNvPr>
            <p:cNvSpPr/>
            <p:nvPr/>
          </p:nvSpPr>
          <p:spPr>
            <a:xfrm rot="16200000">
              <a:off x="10074059" y="6931283"/>
              <a:ext cx="314062" cy="401830"/>
            </a:xfrm>
            <a:prstGeom prst="triangle">
              <a:avLst/>
            </a:prstGeom>
            <a:solidFill>
              <a:srgbClr val="FF0073"/>
            </a:solidFill>
            <a:ln>
              <a:solidFill>
                <a:srgbClr val="FF007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Oval 85">
              <a:extLst>
                <a:ext uri="{FF2B5EF4-FFF2-40B4-BE49-F238E27FC236}">
                  <a16:creationId xmlns:a16="http://schemas.microsoft.com/office/drawing/2014/main" id="{0B2BBE91-CF82-5C67-BA3D-C2762671506D}"/>
                </a:ext>
              </a:extLst>
            </p:cNvPr>
            <p:cNvSpPr/>
            <p:nvPr/>
          </p:nvSpPr>
          <p:spPr>
            <a:xfrm rot="5400000">
              <a:off x="10311448" y="6962514"/>
              <a:ext cx="328670" cy="339367"/>
            </a:xfrm>
            <a:prstGeom prst="ellipse">
              <a:avLst/>
            </a:prstGeom>
            <a:solidFill>
              <a:srgbClr val="FF0073"/>
            </a:solidFill>
            <a:ln>
              <a:solidFill>
                <a:srgbClr val="FF007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Oval 86">
              <a:extLst>
                <a:ext uri="{FF2B5EF4-FFF2-40B4-BE49-F238E27FC236}">
                  <a16:creationId xmlns:a16="http://schemas.microsoft.com/office/drawing/2014/main" id="{76F91B3B-CEC9-9393-B233-F98BD54907FA}"/>
                </a:ext>
              </a:extLst>
            </p:cNvPr>
            <p:cNvSpPr/>
            <p:nvPr/>
          </p:nvSpPr>
          <p:spPr>
            <a:xfrm rot="5400000">
              <a:off x="10377053" y="7008254"/>
              <a:ext cx="217317" cy="226360"/>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TextBox 87">
              <a:extLst>
                <a:ext uri="{FF2B5EF4-FFF2-40B4-BE49-F238E27FC236}">
                  <a16:creationId xmlns:a16="http://schemas.microsoft.com/office/drawing/2014/main" id="{3ECE9F85-B9CF-41A5-2C18-33024D0E8A9E}"/>
                </a:ext>
              </a:extLst>
            </p:cNvPr>
            <p:cNvSpPr txBox="1"/>
            <p:nvPr/>
          </p:nvSpPr>
          <p:spPr>
            <a:xfrm rot="5400000">
              <a:off x="10327408" y="6962494"/>
              <a:ext cx="336603" cy="316870"/>
            </a:xfrm>
            <a:prstGeom prst="rect">
              <a:avLst/>
            </a:prstGeom>
            <a:noFill/>
          </p:spPr>
          <p:txBody>
            <a:bodyPr wrap="square" rtlCol="0">
              <a:spAutoFit/>
            </a:bodyPr>
            <a:lstStyle/>
            <a:p>
              <a:r>
                <a:rPr lang="en-US" sz="1000" b="1"/>
                <a:t>4</a:t>
              </a:r>
            </a:p>
          </p:txBody>
        </p:sp>
      </p:grpSp>
      <p:grpSp>
        <p:nvGrpSpPr>
          <p:cNvPr id="89" name="Group 88">
            <a:extLst>
              <a:ext uri="{FF2B5EF4-FFF2-40B4-BE49-F238E27FC236}">
                <a16:creationId xmlns:a16="http://schemas.microsoft.com/office/drawing/2014/main" id="{06C4416C-AAB3-0592-3611-FDE8960325C3}"/>
              </a:ext>
            </a:extLst>
          </p:cNvPr>
          <p:cNvGrpSpPr/>
          <p:nvPr/>
        </p:nvGrpSpPr>
        <p:grpSpPr>
          <a:xfrm>
            <a:off x="1421722" y="3634427"/>
            <a:ext cx="484850" cy="267229"/>
            <a:chOff x="10030175" y="6952627"/>
            <a:chExt cx="623970" cy="343906"/>
          </a:xfrm>
        </p:grpSpPr>
        <p:sp>
          <p:nvSpPr>
            <p:cNvPr id="90" name="Isosceles Triangle 89">
              <a:extLst>
                <a:ext uri="{FF2B5EF4-FFF2-40B4-BE49-F238E27FC236}">
                  <a16:creationId xmlns:a16="http://schemas.microsoft.com/office/drawing/2014/main" id="{9D0541A2-0433-7A99-88FA-854E82C64035}"/>
                </a:ext>
              </a:extLst>
            </p:cNvPr>
            <p:cNvSpPr/>
            <p:nvPr/>
          </p:nvSpPr>
          <p:spPr>
            <a:xfrm rot="16200000">
              <a:off x="10074059" y="6931283"/>
              <a:ext cx="314062" cy="401830"/>
            </a:xfrm>
            <a:prstGeom prst="triangle">
              <a:avLst/>
            </a:prstGeom>
            <a:solidFill>
              <a:srgbClr val="FF0073"/>
            </a:solidFill>
            <a:ln>
              <a:solidFill>
                <a:srgbClr val="FF007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Oval 90">
              <a:extLst>
                <a:ext uri="{FF2B5EF4-FFF2-40B4-BE49-F238E27FC236}">
                  <a16:creationId xmlns:a16="http://schemas.microsoft.com/office/drawing/2014/main" id="{B675E35A-2D5B-EC62-3F99-51330CE33F6A}"/>
                </a:ext>
              </a:extLst>
            </p:cNvPr>
            <p:cNvSpPr/>
            <p:nvPr/>
          </p:nvSpPr>
          <p:spPr>
            <a:xfrm rot="5400000">
              <a:off x="10311448" y="6962514"/>
              <a:ext cx="328670" cy="339367"/>
            </a:xfrm>
            <a:prstGeom prst="ellipse">
              <a:avLst/>
            </a:prstGeom>
            <a:solidFill>
              <a:srgbClr val="FF0073"/>
            </a:solidFill>
            <a:ln>
              <a:solidFill>
                <a:srgbClr val="FF007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Oval 91">
              <a:extLst>
                <a:ext uri="{FF2B5EF4-FFF2-40B4-BE49-F238E27FC236}">
                  <a16:creationId xmlns:a16="http://schemas.microsoft.com/office/drawing/2014/main" id="{4E58B76A-F34B-B4A5-3BAE-BA6885E4C71A}"/>
                </a:ext>
              </a:extLst>
            </p:cNvPr>
            <p:cNvSpPr/>
            <p:nvPr/>
          </p:nvSpPr>
          <p:spPr>
            <a:xfrm rot="5400000">
              <a:off x="10377053" y="7008254"/>
              <a:ext cx="217317" cy="226360"/>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TextBox 92">
              <a:extLst>
                <a:ext uri="{FF2B5EF4-FFF2-40B4-BE49-F238E27FC236}">
                  <a16:creationId xmlns:a16="http://schemas.microsoft.com/office/drawing/2014/main" id="{5417CC9F-FE37-80EB-7F39-9A8FF22D0EC6}"/>
                </a:ext>
              </a:extLst>
            </p:cNvPr>
            <p:cNvSpPr txBox="1"/>
            <p:nvPr/>
          </p:nvSpPr>
          <p:spPr>
            <a:xfrm rot="5400000">
              <a:off x="10327408" y="6962494"/>
              <a:ext cx="336603" cy="316870"/>
            </a:xfrm>
            <a:prstGeom prst="rect">
              <a:avLst/>
            </a:prstGeom>
            <a:noFill/>
          </p:spPr>
          <p:txBody>
            <a:bodyPr wrap="square" rtlCol="0">
              <a:spAutoFit/>
            </a:bodyPr>
            <a:lstStyle/>
            <a:p>
              <a:r>
                <a:rPr lang="en-US" sz="1000" b="1"/>
                <a:t>5</a:t>
              </a:r>
            </a:p>
          </p:txBody>
        </p:sp>
      </p:grpSp>
      <p:grpSp>
        <p:nvGrpSpPr>
          <p:cNvPr id="99" name="Group 98">
            <a:extLst>
              <a:ext uri="{FF2B5EF4-FFF2-40B4-BE49-F238E27FC236}">
                <a16:creationId xmlns:a16="http://schemas.microsoft.com/office/drawing/2014/main" id="{36AA707B-A089-8C29-82DF-725ABF907760}"/>
              </a:ext>
            </a:extLst>
          </p:cNvPr>
          <p:cNvGrpSpPr/>
          <p:nvPr/>
        </p:nvGrpSpPr>
        <p:grpSpPr>
          <a:xfrm>
            <a:off x="1518898" y="2667998"/>
            <a:ext cx="615291" cy="336603"/>
            <a:chOff x="10030175" y="6963895"/>
            <a:chExt cx="615291" cy="336603"/>
          </a:xfrm>
        </p:grpSpPr>
        <p:sp>
          <p:nvSpPr>
            <p:cNvPr id="100" name="Isosceles Triangle 99">
              <a:extLst>
                <a:ext uri="{FF2B5EF4-FFF2-40B4-BE49-F238E27FC236}">
                  <a16:creationId xmlns:a16="http://schemas.microsoft.com/office/drawing/2014/main" id="{C1FC3D78-D581-9119-4832-5C3C8A103503}"/>
                </a:ext>
              </a:extLst>
            </p:cNvPr>
            <p:cNvSpPr/>
            <p:nvPr/>
          </p:nvSpPr>
          <p:spPr>
            <a:xfrm rot="16200000">
              <a:off x="10074059" y="6931283"/>
              <a:ext cx="314062" cy="401830"/>
            </a:xfrm>
            <a:prstGeom prst="triangle">
              <a:avLst/>
            </a:prstGeom>
            <a:solidFill>
              <a:srgbClr val="FF0073"/>
            </a:solidFill>
            <a:ln>
              <a:solidFill>
                <a:srgbClr val="FF007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Oval 100">
              <a:extLst>
                <a:ext uri="{FF2B5EF4-FFF2-40B4-BE49-F238E27FC236}">
                  <a16:creationId xmlns:a16="http://schemas.microsoft.com/office/drawing/2014/main" id="{1267ED44-86CC-2BCA-5AC3-D9935EF692F7}"/>
                </a:ext>
              </a:extLst>
            </p:cNvPr>
            <p:cNvSpPr/>
            <p:nvPr/>
          </p:nvSpPr>
          <p:spPr>
            <a:xfrm rot="5400000">
              <a:off x="10311448" y="6962514"/>
              <a:ext cx="328670" cy="339367"/>
            </a:xfrm>
            <a:prstGeom prst="ellipse">
              <a:avLst/>
            </a:prstGeom>
            <a:solidFill>
              <a:srgbClr val="FF0073"/>
            </a:solidFill>
            <a:ln>
              <a:solidFill>
                <a:srgbClr val="FF007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Oval 101">
              <a:extLst>
                <a:ext uri="{FF2B5EF4-FFF2-40B4-BE49-F238E27FC236}">
                  <a16:creationId xmlns:a16="http://schemas.microsoft.com/office/drawing/2014/main" id="{A5F2D7DD-5E86-72F0-8EFC-6996B4555768}"/>
                </a:ext>
              </a:extLst>
            </p:cNvPr>
            <p:cNvSpPr/>
            <p:nvPr/>
          </p:nvSpPr>
          <p:spPr>
            <a:xfrm rot="5400000">
              <a:off x="10377053" y="7008254"/>
              <a:ext cx="217317" cy="226360"/>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TextBox 102">
              <a:extLst>
                <a:ext uri="{FF2B5EF4-FFF2-40B4-BE49-F238E27FC236}">
                  <a16:creationId xmlns:a16="http://schemas.microsoft.com/office/drawing/2014/main" id="{18EE5431-9DC8-605F-6AF4-D4F10733E10B}"/>
                </a:ext>
              </a:extLst>
            </p:cNvPr>
            <p:cNvSpPr txBox="1"/>
            <p:nvPr/>
          </p:nvSpPr>
          <p:spPr>
            <a:xfrm rot="5400000">
              <a:off x="10327340" y="7009086"/>
              <a:ext cx="336603" cy="246221"/>
            </a:xfrm>
            <a:prstGeom prst="rect">
              <a:avLst/>
            </a:prstGeom>
            <a:noFill/>
          </p:spPr>
          <p:txBody>
            <a:bodyPr wrap="square" rtlCol="0">
              <a:spAutoFit/>
            </a:bodyPr>
            <a:lstStyle/>
            <a:p>
              <a:r>
                <a:rPr lang="en-US" sz="1000" b="1"/>
                <a:t>10</a:t>
              </a:r>
            </a:p>
          </p:txBody>
        </p:sp>
      </p:grpSp>
      <p:grpSp>
        <p:nvGrpSpPr>
          <p:cNvPr id="104" name="Group 103">
            <a:extLst>
              <a:ext uri="{FF2B5EF4-FFF2-40B4-BE49-F238E27FC236}">
                <a16:creationId xmlns:a16="http://schemas.microsoft.com/office/drawing/2014/main" id="{9236C478-014B-A612-65CC-42D3BEF7FAC2}"/>
              </a:ext>
            </a:extLst>
          </p:cNvPr>
          <p:cNvGrpSpPr/>
          <p:nvPr/>
        </p:nvGrpSpPr>
        <p:grpSpPr>
          <a:xfrm>
            <a:off x="10101159" y="3927849"/>
            <a:ext cx="484850" cy="267229"/>
            <a:chOff x="10030175" y="6952627"/>
            <a:chExt cx="623970" cy="343906"/>
          </a:xfrm>
        </p:grpSpPr>
        <p:sp>
          <p:nvSpPr>
            <p:cNvPr id="105" name="Isosceles Triangle 104">
              <a:extLst>
                <a:ext uri="{FF2B5EF4-FFF2-40B4-BE49-F238E27FC236}">
                  <a16:creationId xmlns:a16="http://schemas.microsoft.com/office/drawing/2014/main" id="{3752D1C3-765E-D64C-D19F-8F2FD068C97A}"/>
                </a:ext>
              </a:extLst>
            </p:cNvPr>
            <p:cNvSpPr/>
            <p:nvPr/>
          </p:nvSpPr>
          <p:spPr>
            <a:xfrm rot="16200000">
              <a:off x="10074059" y="6931283"/>
              <a:ext cx="314062" cy="401830"/>
            </a:xfrm>
            <a:prstGeom prst="triangle">
              <a:avLst/>
            </a:prstGeom>
            <a:solidFill>
              <a:srgbClr val="FF0073"/>
            </a:solidFill>
            <a:ln>
              <a:solidFill>
                <a:srgbClr val="FF007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Oval 105">
              <a:extLst>
                <a:ext uri="{FF2B5EF4-FFF2-40B4-BE49-F238E27FC236}">
                  <a16:creationId xmlns:a16="http://schemas.microsoft.com/office/drawing/2014/main" id="{01F0BD62-A815-A536-C424-9187FDC1FDDC}"/>
                </a:ext>
              </a:extLst>
            </p:cNvPr>
            <p:cNvSpPr/>
            <p:nvPr/>
          </p:nvSpPr>
          <p:spPr>
            <a:xfrm rot="5400000">
              <a:off x="10311448" y="6962514"/>
              <a:ext cx="328670" cy="339367"/>
            </a:xfrm>
            <a:prstGeom prst="ellipse">
              <a:avLst/>
            </a:prstGeom>
            <a:solidFill>
              <a:srgbClr val="FF0073"/>
            </a:solidFill>
            <a:ln>
              <a:solidFill>
                <a:srgbClr val="FF007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 name="Oval 106">
              <a:extLst>
                <a:ext uri="{FF2B5EF4-FFF2-40B4-BE49-F238E27FC236}">
                  <a16:creationId xmlns:a16="http://schemas.microsoft.com/office/drawing/2014/main" id="{FD8FC3D0-6A65-31A2-DB7E-44F0FDD3385A}"/>
                </a:ext>
              </a:extLst>
            </p:cNvPr>
            <p:cNvSpPr/>
            <p:nvPr/>
          </p:nvSpPr>
          <p:spPr>
            <a:xfrm rot="5400000">
              <a:off x="10377053" y="7008254"/>
              <a:ext cx="217317" cy="226360"/>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TextBox 107">
              <a:extLst>
                <a:ext uri="{FF2B5EF4-FFF2-40B4-BE49-F238E27FC236}">
                  <a16:creationId xmlns:a16="http://schemas.microsoft.com/office/drawing/2014/main" id="{424288DB-25F5-B365-2155-3200FA6ABB5E}"/>
                </a:ext>
              </a:extLst>
            </p:cNvPr>
            <p:cNvSpPr txBox="1"/>
            <p:nvPr/>
          </p:nvSpPr>
          <p:spPr>
            <a:xfrm rot="5400000">
              <a:off x="10327408" y="6962494"/>
              <a:ext cx="336603" cy="316870"/>
            </a:xfrm>
            <a:prstGeom prst="rect">
              <a:avLst/>
            </a:prstGeom>
            <a:noFill/>
          </p:spPr>
          <p:txBody>
            <a:bodyPr wrap="square" rtlCol="0">
              <a:spAutoFit/>
            </a:bodyPr>
            <a:lstStyle/>
            <a:p>
              <a:r>
                <a:rPr lang="en-US" sz="1000" b="1"/>
                <a:t>4</a:t>
              </a:r>
            </a:p>
          </p:txBody>
        </p:sp>
      </p:grpSp>
      <p:cxnSp>
        <p:nvCxnSpPr>
          <p:cNvPr id="114" name="Straight Arrow Connector 113">
            <a:extLst>
              <a:ext uri="{FF2B5EF4-FFF2-40B4-BE49-F238E27FC236}">
                <a16:creationId xmlns:a16="http://schemas.microsoft.com/office/drawing/2014/main" id="{91BC1054-A49C-D60C-B02F-C1099512CFEF}"/>
              </a:ext>
            </a:extLst>
          </p:cNvPr>
          <p:cNvCxnSpPr>
            <a:cxnSpLocks/>
          </p:cNvCxnSpPr>
          <p:nvPr/>
        </p:nvCxnSpPr>
        <p:spPr>
          <a:xfrm flipH="1" flipV="1">
            <a:off x="10495752" y="4190496"/>
            <a:ext cx="277585" cy="775938"/>
          </a:xfrm>
          <a:prstGeom prst="straightConnector1">
            <a:avLst/>
          </a:prstGeom>
          <a:ln w="19050">
            <a:solidFill>
              <a:srgbClr val="00616A"/>
            </a:solidFill>
            <a:tailEnd type="triangle"/>
          </a:ln>
        </p:spPr>
        <p:style>
          <a:lnRef idx="1">
            <a:schemeClr val="accent1"/>
          </a:lnRef>
          <a:fillRef idx="0">
            <a:schemeClr val="accent1"/>
          </a:fillRef>
          <a:effectRef idx="0">
            <a:schemeClr val="accent1"/>
          </a:effectRef>
          <a:fontRef idx="minor">
            <a:schemeClr val="tx1"/>
          </a:fontRef>
        </p:style>
      </p:cxnSp>
      <p:sp>
        <p:nvSpPr>
          <p:cNvPr id="122" name="Rectangle: Rounded Corners 121">
            <a:extLst>
              <a:ext uri="{FF2B5EF4-FFF2-40B4-BE49-F238E27FC236}">
                <a16:creationId xmlns:a16="http://schemas.microsoft.com/office/drawing/2014/main" id="{8EB47434-56CE-A933-E9B8-255C1E2E3921}"/>
              </a:ext>
            </a:extLst>
          </p:cNvPr>
          <p:cNvSpPr/>
          <p:nvPr/>
        </p:nvSpPr>
        <p:spPr>
          <a:xfrm>
            <a:off x="12858669" y="1992542"/>
            <a:ext cx="1099530" cy="497870"/>
          </a:xfrm>
          <a:prstGeom prst="roundRect">
            <a:avLst/>
          </a:prstGeom>
          <a:solidFill>
            <a:srgbClr val="00616A"/>
          </a:solidFill>
          <a:ln>
            <a:solidFill>
              <a:srgbClr val="00616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b="1" err="1"/>
              <a:t>Havenwoods</a:t>
            </a:r>
            <a:r>
              <a:rPr lang="en-US" sz="1100" b="1"/>
              <a:t> State Forest</a:t>
            </a:r>
          </a:p>
        </p:txBody>
      </p:sp>
      <p:cxnSp>
        <p:nvCxnSpPr>
          <p:cNvPr id="123" name="Straight Arrow Connector 122">
            <a:extLst>
              <a:ext uri="{FF2B5EF4-FFF2-40B4-BE49-F238E27FC236}">
                <a16:creationId xmlns:a16="http://schemas.microsoft.com/office/drawing/2014/main" id="{FAC1C9F7-5C21-8D78-DD85-D42C390F7E67}"/>
              </a:ext>
            </a:extLst>
          </p:cNvPr>
          <p:cNvCxnSpPr>
            <a:cxnSpLocks/>
          </p:cNvCxnSpPr>
          <p:nvPr/>
        </p:nvCxnSpPr>
        <p:spPr>
          <a:xfrm flipH="1">
            <a:off x="12229095" y="2367004"/>
            <a:ext cx="663654" cy="357903"/>
          </a:xfrm>
          <a:prstGeom prst="straightConnector1">
            <a:avLst/>
          </a:prstGeom>
          <a:ln w="19050">
            <a:solidFill>
              <a:srgbClr val="00616A"/>
            </a:solidFill>
            <a:tailEnd type="triangle"/>
          </a:ln>
        </p:spPr>
        <p:style>
          <a:lnRef idx="1">
            <a:schemeClr val="accent1"/>
          </a:lnRef>
          <a:fillRef idx="0">
            <a:schemeClr val="accent1"/>
          </a:fillRef>
          <a:effectRef idx="0">
            <a:schemeClr val="accent1"/>
          </a:effectRef>
          <a:fontRef idx="minor">
            <a:schemeClr val="tx1"/>
          </a:fontRef>
        </p:style>
      </p:cxnSp>
      <p:sp>
        <p:nvSpPr>
          <p:cNvPr id="128" name="Rectangle: Rounded Corners 127">
            <a:extLst>
              <a:ext uri="{FF2B5EF4-FFF2-40B4-BE49-F238E27FC236}">
                <a16:creationId xmlns:a16="http://schemas.microsoft.com/office/drawing/2014/main" id="{4A2C2602-6334-A71C-5CF0-9963650D0C6E}"/>
              </a:ext>
            </a:extLst>
          </p:cNvPr>
          <p:cNvSpPr/>
          <p:nvPr/>
        </p:nvSpPr>
        <p:spPr>
          <a:xfrm>
            <a:off x="5255291" y="2289947"/>
            <a:ext cx="1125517" cy="448456"/>
          </a:xfrm>
          <a:prstGeom prst="roundRect">
            <a:avLst/>
          </a:prstGeom>
          <a:solidFill>
            <a:srgbClr val="00616A"/>
          </a:solidFill>
          <a:ln>
            <a:solidFill>
              <a:srgbClr val="00616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b="1"/>
              <a:t>Washington Park</a:t>
            </a:r>
          </a:p>
        </p:txBody>
      </p:sp>
      <p:cxnSp>
        <p:nvCxnSpPr>
          <p:cNvPr id="129" name="Straight Arrow Connector 128">
            <a:extLst>
              <a:ext uri="{FF2B5EF4-FFF2-40B4-BE49-F238E27FC236}">
                <a16:creationId xmlns:a16="http://schemas.microsoft.com/office/drawing/2014/main" id="{035CC8F4-C289-DC07-6926-0B0D65BAF0AE}"/>
              </a:ext>
            </a:extLst>
          </p:cNvPr>
          <p:cNvCxnSpPr>
            <a:cxnSpLocks/>
            <a:endCxn id="51" idx="1"/>
          </p:cNvCxnSpPr>
          <p:nvPr/>
        </p:nvCxnSpPr>
        <p:spPr>
          <a:xfrm flipH="1">
            <a:off x="4813416" y="2716689"/>
            <a:ext cx="546734" cy="397246"/>
          </a:xfrm>
          <a:prstGeom prst="straightConnector1">
            <a:avLst/>
          </a:prstGeom>
          <a:ln w="19050">
            <a:solidFill>
              <a:srgbClr val="00616A"/>
            </a:solidFill>
            <a:tailEnd type="triangle"/>
          </a:ln>
        </p:spPr>
        <p:style>
          <a:lnRef idx="1">
            <a:schemeClr val="accent1"/>
          </a:lnRef>
          <a:fillRef idx="0">
            <a:schemeClr val="accent1"/>
          </a:fillRef>
          <a:effectRef idx="0">
            <a:schemeClr val="accent1"/>
          </a:effectRef>
          <a:fontRef idx="minor">
            <a:schemeClr val="tx1"/>
          </a:fontRef>
        </p:style>
      </p:cxnSp>
      <p:sp>
        <p:nvSpPr>
          <p:cNvPr id="134" name="Rectangle: Rounded Corners 133">
            <a:extLst>
              <a:ext uri="{FF2B5EF4-FFF2-40B4-BE49-F238E27FC236}">
                <a16:creationId xmlns:a16="http://schemas.microsoft.com/office/drawing/2014/main" id="{644C1C5F-AC0C-C8A6-7D0F-064170AF1D31}"/>
              </a:ext>
            </a:extLst>
          </p:cNvPr>
          <p:cNvSpPr/>
          <p:nvPr/>
        </p:nvSpPr>
        <p:spPr>
          <a:xfrm>
            <a:off x="135654" y="4828497"/>
            <a:ext cx="1078822" cy="540021"/>
          </a:xfrm>
          <a:prstGeom prst="roundRect">
            <a:avLst/>
          </a:prstGeom>
          <a:solidFill>
            <a:srgbClr val="00616A"/>
          </a:solidFill>
          <a:ln>
            <a:solidFill>
              <a:srgbClr val="00616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b="1"/>
              <a:t>Three Bridges Park </a:t>
            </a:r>
          </a:p>
        </p:txBody>
      </p:sp>
      <p:cxnSp>
        <p:nvCxnSpPr>
          <p:cNvPr id="135" name="Straight Arrow Connector 134">
            <a:extLst>
              <a:ext uri="{FF2B5EF4-FFF2-40B4-BE49-F238E27FC236}">
                <a16:creationId xmlns:a16="http://schemas.microsoft.com/office/drawing/2014/main" id="{44967251-EC0F-9584-6850-9166404C8BD1}"/>
              </a:ext>
            </a:extLst>
          </p:cNvPr>
          <p:cNvCxnSpPr>
            <a:cxnSpLocks/>
          </p:cNvCxnSpPr>
          <p:nvPr/>
        </p:nvCxnSpPr>
        <p:spPr>
          <a:xfrm flipV="1">
            <a:off x="1009777" y="4242739"/>
            <a:ext cx="739044" cy="619059"/>
          </a:xfrm>
          <a:prstGeom prst="straightConnector1">
            <a:avLst/>
          </a:prstGeom>
          <a:ln w="19050">
            <a:solidFill>
              <a:srgbClr val="00616A"/>
            </a:solidFill>
            <a:tailEnd type="triangle"/>
          </a:ln>
        </p:spPr>
        <p:style>
          <a:lnRef idx="1">
            <a:schemeClr val="accent1"/>
          </a:lnRef>
          <a:fillRef idx="0">
            <a:schemeClr val="accent1"/>
          </a:fillRef>
          <a:effectRef idx="0">
            <a:schemeClr val="accent1"/>
          </a:effectRef>
          <a:fontRef idx="minor">
            <a:schemeClr val="tx1"/>
          </a:fontRef>
        </p:style>
      </p:cxnSp>
      <p:sp>
        <p:nvSpPr>
          <p:cNvPr id="139" name="Rectangle: Rounded Corners 138">
            <a:extLst>
              <a:ext uri="{FF2B5EF4-FFF2-40B4-BE49-F238E27FC236}">
                <a16:creationId xmlns:a16="http://schemas.microsoft.com/office/drawing/2014/main" id="{5C88F7F8-AD66-1233-1FA3-A68DD192A9C6}"/>
              </a:ext>
            </a:extLst>
          </p:cNvPr>
          <p:cNvSpPr/>
          <p:nvPr/>
        </p:nvSpPr>
        <p:spPr>
          <a:xfrm>
            <a:off x="1518898" y="1637809"/>
            <a:ext cx="1125517" cy="552219"/>
          </a:xfrm>
          <a:prstGeom prst="roundRect">
            <a:avLst/>
          </a:prstGeom>
          <a:solidFill>
            <a:srgbClr val="00616A"/>
          </a:solidFill>
          <a:ln>
            <a:solidFill>
              <a:srgbClr val="00616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b="1"/>
              <a:t>American Family Field</a:t>
            </a:r>
          </a:p>
        </p:txBody>
      </p:sp>
      <p:cxnSp>
        <p:nvCxnSpPr>
          <p:cNvPr id="140" name="Straight Arrow Connector 139">
            <a:extLst>
              <a:ext uri="{FF2B5EF4-FFF2-40B4-BE49-F238E27FC236}">
                <a16:creationId xmlns:a16="http://schemas.microsoft.com/office/drawing/2014/main" id="{7D5B5CEF-02F9-54DC-F7D3-354147258C1E}"/>
              </a:ext>
            </a:extLst>
          </p:cNvPr>
          <p:cNvCxnSpPr>
            <a:cxnSpLocks/>
            <a:endCxn id="103" idx="1"/>
          </p:cNvCxnSpPr>
          <p:nvPr/>
        </p:nvCxnSpPr>
        <p:spPr>
          <a:xfrm flipH="1">
            <a:off x="1984364" y="2187385"/>
            <a:ext cx="80379" cy="480613"/>
          </a:xfrm>
          <a:prstGeom prst="straightConnector1">
            <a:avLst/>
          </a:prstGeom>
          <a:ln w="19050">
            <a:solidFill>
              <a:srgbClr val="00616A"/>
            </a:solidFill>
            <a:tailEnd type="triangle"/>
          </a:ln>
        </p:spPr>
        <p:style>
          <a:lnRef idx="1">
            <a:schemeClr val="accent1"/>
          </a:lnRef>
          <a:fillRef idx="0">
            <a:schemeClr val="accent1"/>
          </a:fillRef>
          <a:effectRef idx="0">
            <a:schemeClr val="accent1"/>
          </a:effectRef>
          <a:fontRef idx="minor">
            <a:schemeClr val="tx1"/>
          </a:fontRef>
        </p:style>
      </p:cxnSp>
      <p:sp>
        <p:nvSpPr>
          <p:cNvPr id="144" name="Rectangle: Rounded Corners 143">
            <a:extLst>
              <a:ext uri="{FF2B5EF4-FFF2-40B4-BE49-F238E27FC236}">
                <a16:creationId xmlns:a16="http://schemas.microsoft.com/office/drawing/2014/main" id="{02422454-165F-EF33-D781-102DEF2FC857}"/>
              </a:ext>
            </a:extLst>
          </p:cNvPr>
          <p:cNvSpPr/>
          <p:nvPr/>
        </p:nvSpPr>
        <p:spPr>
          <a:xfrm>
            <a:off x="9738361" y="1880916"/>
            <a:ext cx="931738" cy="452678"/>
          </a:xfrm>
          <a:prstGeom prst="roundRect">
            <a:avLst/>
          </a:prstGeom>
          <a:solidFill>
            <a:srgbClr val="00616A"/>
          </a:solidFill>
          <a:ln>
            <a:solidFill>
              <a:srgbClr val="00616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b="1"/>
              <a:t>McGovern Park</a:t>
            </a:r>
          </a:p>
        </p:txBody>
      </p:sp>
      <p:cxnSp>
        <p:nvCxnSpPr>
          <p:cNvPr id="145" name="Straight Arrow Connector 144">
            <a:extLst>
              <a:ext uri="{FF2B5EF4-FFF2-40B4-BE49-F238E27FC236}">
                <a16:creationId xmlns:a16="http://schemas.microsoft.com/office/drawing/2014/main" id="{A9A4C9DB-DA33-7661-ABBD-614A3A841A67}"/>
              </a:ext>
            </a:extLst>
          </p:cNvPr>
          <p:cNvCxnSpPr>
            <a:cxnSpLocks/>
          </p:cNvCxnSpPr>
          <p:nvPr/>
        </p:nvCxnSpPr>
        <p:spPr>
          <a:xfrm>
            <a:off x="10528054" y="2156041"/>
            <a:ext cx="331924" cy="668743"/>
          </a:xfrm>
          <a:prstGeom prst="straightConnector1">
            <a:avLst/>
          </a:prstGeom>
          <a:ln w="19050">
            <a:solidFill>
              <a:srgbClr val="00616A"/>
            </a:solidFill>
            <a:tailEnd type="triangle"/>
          </a:ln>
        </p:spPr>
        <p:style>
          <a:lnRef idx="1">
            <a:schemeClr val="accent1"/>
          </a:lnRef>
          <a:fillRef idx="0">
            <a:schemeClr val="accent1"/>
          </a:fillRef>
          <a:effectRef idx="0">
            <a:schemeClr val="accent1"/>
          </a:effectRef>
          <a:fontRef idx="minor">
            <a:schemeClr val="tx1"/>
          </a:fontRef>
        </p:style>
      </p:cxnSp>
      <p:sp>
        <p:nvSpPr>
          <p:cNvPr id="147" name="Rectangle: Rounded Corners 146">
            <a:extLst>
              <a:ext uri="{FF2B5EF4-FFF2-40B4-BE49-F238E27FC236}">
                <a16:creationId xmlns:a16="http://schemas.microsoft.com/office/drawing/2014/main" id="{D2018796-379B-872F-10F1-6B8F4B18815E}"/>
              </a:ext>
            </a:extLst>
          </p:cNvPr>
          <p:cNvSpPr/>
          <p:nvPr/>
        </p:nvSpPr>
        <p:spPr>
          <a:xfrm>
            <a:off x="7634671" y="5311149"/>
            <a:ext cx="988802" cy="540021"/>
          </a:xfrm>
          <a:prstGeom prst="roundRect">
            <a:avLst/>
          </a:prstGeom>
          <a:solidFill>
            <a:srgbClr val="00616A"/>
          </a:solidFill>
          <a:ln>
            <a:solidFill>
              <a:srgbClr val="00616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b="1"/>
              <a:t>MMSD West Basin</a:t>
            </a:r>
          </a:p>
        </p:txBody>
      </p:sp>
      <p:cxnSp>
        <p:nvCxnSpPr>
          <p:cNvPr id="149" name="Straight Arrow Connector 148">
            <a:extLst>
              <a:ext uri="{FF2B5EF4-FFF2-40B4-BE49-F238E27FC236}">
                <a16:creationId xmlns:a16="http://schemas.microsoft.com/office/drawing/2014/main" id="{E7033A2E-B33C-558C-E881-8111812EE9F8}"/>
              </a:ext>
            </a:extLst>
          </p:cNvPr>
          <p:cNvCxnSpPr>
            <a:cxnSpLocks/>
          </p:cNvCxnSpPr>
          <p:nvPr/>
        </p:nvCxnSpPr>
        <p:spPr>
          <a:xfrm flipV="1">
            <a:off x="8397674" y="4254089"/>
            <a:ext cx="372803" cy="1057060"/>
          </a:xfrm>
          <a:prstGeom prst="straightConnector1">
            <a:avLst/>
          </a:prstGeom>
          <a:ln w="19050">
            <a:solidFill>
              <a:srgbClr val="00616A"/>
            </a:solidFill>
            <a:tailEnd type="triangle"/>
          </a:ln>
        </p:spPr>
        <p:style>
          <a:lnRef idx="1">
            <a:schemeClr val="accent1"/>
          </a:lnRef>
          <a:fillRef idx="0">
            <a:schemeClr val="accent1"/>
          </a:fillRef>
          <a:effectRef idx="0">
            <a:schemeClr val="accent1"/>
          </a:effectRef>
          <a:fontRef idx="minor">
            <a:schemeClr val="tx1"/>
          </a:fontRef>
        </p:style>
      </p:cxnSp>
      <p:pic>
        <p:nvPicPr>
          <p:cNvPr id="151" name="Picture 150">
            <a:extLst>
              <a:ext uri="{FF2B5EF4-FFF2-40B4-BE49-F238E27FC236}">
                <a16:creationId xmlns:a16="http://schemas.microsoft.com/office/drawing/2014/main" id="{1AD84284-BEDF-72F9-548C-18CB55D6295D}"/>
              </a:ext>
            </a:extLst>
          </p:cNvPr>
          <p:cNvPicPr>
            <a:picLocks noChangeAspect="1"/>
          </p:cNvPicPr>
          <p:nvPr/>
        </p:nvPicPr>
        <p:blipFill>
          <a:blip r:embed="rId5"/>
          <a:stretch>
            <a:fillRect/>
          </a:stretch>
        </p:blipFill>
        <p:spPr>
          <a:xfrm>
            <a:off x="13078016" y="3497482"/>
            <a:ext cx="1268300" cy="3053008"/>
          </a:xfrm>
          <a:prstGeom prst="rect">
            <a:avLst/>
          </a:prstGeom>
        </p:spPr>
      </p:pic>
      <p:sp>
        <p:nvSpPr>
          <p:cNvPr id="153" name="Rectangle 152">
            <a:extLst>
              <a:ext uri="{FF2B5EF4-FFF2-40B4-BE49-F238E27FC236}">
                <a16:creationId xmlns:a16="http://schemas.microsoft.com/office/drawing/2014/main" id="{60FD3155-9A3B-CEE5-EF4F-8D9874B28D95}"/>
              </a:ext>
            </a:extLst>
          </p:cNvPr>
          <p:cNvSpPr/>
          <p:nvPr/>
        </p:nvSpPr>
        <p:spPr>
          <a:xfrm>
            <a:off x="13078016" y="3497482"/>
            <a:ext cx="1268300" cy="240017"/>
          </a:xfrm>
          <a:prstGeom prst="rect">
            <a:avLst/>
          </a:prstGeom>
          <a:solidFill>
            <a:srgbClr val="00616A"/>
          </a:solidFill>
          <a:ln>
            <a:solidFill>
              <a:srgbClr val="00616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solidFill>
                  <a:srgbClr val="00616A"/>
                </a:solidFill>
              </a:ln>
              <a:solidFill>
                <a:srgbClr val="00616A"/>
              </a:solidFill>
            </a:endParaRPr>
          </a:p>
        </p:txBody>
      </p:sp>
      <p:sp>
        <p:nvSpPr>
          <p:cNvPr id="112" name="Rectangle: Rounded Corners 111">
            <a:extLst>
              <a:ext uri="{FF2B5EF4-FFF2-40B4-BE49-F238E27FC236}">
                <a16:creationId xmlns:a16="http://schemas.microsoft.com/office/drawing/2014/main" id="{21B59B84-A2FB-F7EC-DF88-24B69443B276}"/>
              </a:ext>
            </a:extLst>
          </p:cNvPr>
          <p:cNvSpPr/>
          <p:nvPr/>
        </p:nvSpPr>
        <p:spPr>
          <a:xfrm>
            <a:off x="10413398" y="4721880"/>
            <a:ext cx="988802" cy="540021"/>
          </a:xfrm>
          <a:prstGeom prst="roundRect">
            <a:avLst/>
          </a:prstGeom>
          <a:solidFill>
            <a:srgbClr val="00616A"/>
          </a:solidFill>
          <a:ln>
            <a:solidFill>
              <a:srgbClr val="00616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b="1"/>
              <a:t>City of Milwaukee Library</a:t>
            </a:r>
          </a:p>
        </p:txBody>
      </p:sp>
      <p:sp>
        <p:nvSpPr>
          <p:cNvPr id="158" name="TextBox 157">
            <a:extLst>
              <a:ext uri="{FF2B5EF4-FFF2-40B4-BE49-F238E27FC236}">
                <a16:creationId xmlns:a16="http://schemas.microsoft.com/office/drawing/2014/main" id="{CD3A2DF0-F130-B2BB-45D8-E838216D58DA}"/>
              </a:ext>
            </a:extLst>
          </p:cNvPr>
          <p:cNvSpPr txBox="1"/>
          <p:nvPr/>
        </p:nvSpPr>
        <p:spPr>
          <a:xfrm>
            <a:off x="13069982" y="3486685"/>
            <a:ext cx="1268300" cy="261610"/>
          </a:xfrm>
          <a:prstGeom prst="rect">
            <a:avLst/>
          </a:prstGeom>
          <a:noFill/>
        </p:spPr>
        <p:txBody>
          <a:bodyPr wrap="square" rtlCol="0">
            <a:spAutoFit/>
          </a:bodyPr>
          <a:lstStyle/>
          <a:p>
            <a:r>
              <a:rPr lang="en-US" sz="1100">
                <a:solidFill>
                  <a:schemeClr val="bg1"/>
                </a:solidFill>
              </a:rPr>
              <a:t>LEGEND</a:t>
            </a:r>
          </a:p>
        </p:txBody>
      </p:sp>
    </p:spTree>
    <p:extLst>
      <p:ext uri="{BB962C8B-B14F-4D97-AF65-F5344CB8AC3E}">
        <p14:creationId xmlns:p14="http://schemas.microsoft.com/office/powerpoint/2010/main" val="14380297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a:extLst>
              <a:ext uri="{FF2B5EF4-FFF2-40B4-BE49-F238E27FC236}">
                <a16:creationId xmlns:a16="http://schemas.microsoft.com/office/drawing/2014/main" id="{CD34C6DF-EFE1-0E06-1C9B-16C13E545369}"/>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567" t="48440" r="-567" b="2022"/>
          <a:stretch>
            <a:fillRect/>
          </a:stretch>
        </p:blipFill>
        <p:spPr>
          <a:xfrm>
            <a:off x="6367411" y="2059942"/>
            <a:ext cx="8163069" cy="5391807"/>
          </a:xfrm>
          <a:prstGeom prst="rect">
            <a:avLst/>
          </a:prstGeom>
        </p:spPr>
      </p:pic>
      <p:sp>
        <p:nvSpPr>
          <p:cNvPr id="3" name="Footer Placeholder 2">
            <a:extLst>
              <a:ext uri="{FF2B5EF4-FFF2-40B4-BE49-F238E27FC236}">
                <a16:creationId xmlns:a16="http://schemas.microsoft.com/office/drawing/2014/main" id="{7B2821E3-43E3-485D-9496-4BA35F9A0368}"/>
              </a:ext>
            </a:extLst>
          </p:cNvPr>
          <p:cNvSpPr>
            <a:spLocks noGrp="1"/>
          </p:cNvSpPr>
          <p:nvPr>
            <p:ph type="ftr" sz="quarter" idx="3"/>
          </p:nvPr>
        </p:nvSpPr>
        <p:spPr/>
        <p:txBody>
          <a:bodyPr/>
          <a:lstStyle/>
          <a:p>
            <a:r>
              <a:rPr lang="en-US"/>
              <a:t>Round 2 Stakeholder Meetings</a:t>
            </a:r>
            <a:endParaRPr lang="en-US" dirty="0">
              <a:latin typeface="Univers Condensed Light" panose="020B0306020202040204" pitchFamily="34" charset="0"/>
            </a:endParaRPr>
          </a:p>
        </p:txBody>
      </p:sp>
      <p:sp>
        <p:nvSpPr>
          <p:cNvPr id="4" name="Slide Number Placeholder 3">
            <a:extLst>
              <a:ext uri="{FF2B5EF4-FFF2-40B4-BE49-F238E27FC236}">
                <a16:creationId xmlns:a16="http://schemas.microsoft.com/office/drawing/2014/main" id="{395A9F6D-2A5F-2F98-06D6-E33829169A69}"/>
              </a:ext>
            </a:extLst>
          </p:cNvPr>
          <p:cNvSpPr>
            <a:spLocks noGrp="1"/>
          </p:cNvSpPr>
          <p:nvPr>
            <p:ph type="sldNum" sz="quarter" idx="4"/>
          </p:nvPr>
        </p:nvSpPr>
        <p:spPr/>
        <p:txBody>
          <a:bodyPr/>
          <a:lstStyle/>
          <a:p>
            <a:fld id="{F4164499-FEF6-44A9-88E0-C31C32BD1C97}" type="slidenum">
              <a:rPr lang="en-US" smtClean="0">
                <a:latin typeface="Univers Condensed Light" panose="020B0306020202040204" pitchFamily="34" charset="0"/>
              </a:rPr>
              <a:pPr/>
              <a:t>24</a:t>
            </a:fld>
            <a:r>
              <a:rPr lang="en-US"/>
              <a:t>	</a:t>
            </a:r>
            <a:endParaRPr lang="en-US" b="1" dirty="0"/>
          </a:p>
        </p:txBody>
      </p:sp>
      <p:sp>
        <p:nvSpPr>
          <p:cNvPr id="7" name="Title 6">
            <a:extLst>
              <a:ext uri="{FF2B5EF4-FFF2-40B4-BE49-F238E27FC236}">
                <a16:creationId xmlns:a16="http://schemas.microsoft.com/office/drawing/2014/main" id="{56E4FE10-B232-5C35-B468-FD568E8213B5}"/>
              </a:ext>
            </a:extLst>
          </p:cNvPr>
          <p:cNvSpPr>
            <a:spLocks noGrp="1"/>
          </p:cNvSpPr>
          <p:nvPr>
            <p:ph type="title"/>
          </p:nvPr>
        </p:nvSpPr>
        <p:spPr/>
        <p:txBody>
          <a:bodyPr/>
          <a:lstStyle/>
          <a:p>
            <a:r>
              <a:rPr lang="en-US" dirty="0"/>
              <a:t>Summary of Key destinations</a:t>
            </a:r>
          </a:p>
        </p:txBody>
      </p:sp>
      <p:sp>
        <p:nvSpPr>
          <p:cNvPr id="8" name="Text Placeholder 7">
            <a:extLst>
              <a:ext uri="{FF2B5EF4-FFF2-40B4-BE49-F238E27FC236}">
                <a16:creationId xmlns:a16="http://schemas.microsoft.com/office/drawing/2014/main" id="{737BA349-8A54-45CD-EDA6-F2AFFB1BC9C1}"/>
              </a:ext>
            </a:extLst>
          </p:cNvPr>
          <p:cNvSpPr>
            <a:spLocks noGrp="1"/>
          </p:cNvSpPr>
          <p:nvPr>
            <p:ph type="body" sz="quarter" idx="10"/>
          </p:nvPr>
        </p:nvSpPr>
        <p:spPr/>
        <p:txBody>
          <a:bodyPr/>
          <a:lstStyle/>
          <a:p>
            <a:endParaRPr lang="en-US"/>
          </a:p>
        </p:txBody>
      </p:sp>
      <p:pic>
        <p:nvPicPr>
          <p:cNvPr id="11" name="Content Placeholder 9">
            <a:extLst>
              <a:ext uri="{FF2B5EF4-FFF2-40B4-BE49-F238E27FC236}">
                <a16:creationId xmlns:a16="http://schemas.microsoft.com/office/drawing/2014/main" id="{EC905617-1B82-86BD-0BAF-CEFA3E9B74DC}"/>
              </a:ext>
            </a:extLst>
          </p:cNvPr>
          <p:cNvPicPr>
            <a:picLocks noChangeAspect="1"/>
          </p:cNvPicPr>
          <p:nvPr/>
        </p:nvPicPr>
        <p:blipFill>
          <a:blip r:embed="rId2">
            <a:extLst>
              <a:ext uri="{28A0092B-C50C-407E-A947-70E740481C1C}">
                <a14:useLocalDpi xmlns:a14="http://schemas.microsoft.com/office/drawing/2010/main" val="0"/>
              </a:ext>
            </a:extLst>
          </a:blip>
          <a:srcRect l="21966" t="8972" b="50283"/>
          <a:stretch>
            <a:fillRect/>
          </a:stretch>
        </p:blipFill>
        <p:spPr>
          <a:xfrm>
            <a:off x="228600" y="2059942"/>
            <a:ext cx="6272820" cy="4367048"/>
          </a:xfrm>
          <a:prstGeom prst="rect">
            <a:avLst/>
          </a:prstGeom>
        </p:spPr>
      </p:pic>
    </p:spTree>
    <p:extLst>
      <p:ext uri="{BB962C8B-B14F-4D97-AF65-F5344CB8AC3E}">
        <p14:creationId xmlns:p14="http://schemas.microsoft.com/office/powerpoint/2010/main" val="11569948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92CF18-E063-B8EB-9A0B-BF3BC78FF526}"/>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75983636-089A-EB0A-26E6-8735BB419A19}"/>
              </a:ext>
            </a:extLst>
          </p:cNvPr>
          <p:cNvSpPr>
            <a:spLocks noGrp="1"/>
          </p:cNvSpPr>
          <p:nvPr>
            <p:ph type="title"/>
          </p:nvPr>
        </p:nvSpPr>
        <p:spPr/>
        <p:txBody>
          <a:bodyPr/>
          <a:lstStyle/>
          <a:p>
            <a:r>
              <a:rPr lang="en-US" dirty="0"/>
              <a:t>Alternatives evaluation criteria</a:t>
            </a:r>
          </a:p>
        </p:txBody>
      </p:sp>
      <p:sp>
        <p:nvSpPr>
          <p:cNvPr id="10" name="Text Placeholder 9">
            <a:extLst>
              <a:ext uri="{FF2B5EF4-FFF2-40B4-BE49-F238E27FC236}">
                <a16:creationId xmlns:a16="http://schemas.microsoft.com/office/drawing/2014/main" id="{138D9B6E-037E-C60F-A1BB-A7CF57C7E236}"/>
              </a:ext>
            </a:extLst>
          </p:cNvPr>
          <p:cNvSpPr>
            <a:spLocks noGrp="1"/>
          </p:cNvSpPr>
          <p:nvPr>
            <p:ph type="body" sz="quarter" idx="10"/>
          </p:nvPr>
        </p:nvSpPr>
        <p:spPr/>
        <p:txBody>
          <a:bodyPr/>
          <a:lstStyle/>
          <a:p>
            <a:endParaRPr lang="en-US"/>
          </a:p>
        </p:txBody>
      </p:sp>
    </p:spTree>
    <p:extLst>
      <p:ext uri="{BB962C8B-B14F-4D97-AF65-F5344CB8AC3E}">
        <p14:creationId xmlns:p14="http://schemas.microsoft.com/office/powerpoint/2010/main" val="26291710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077DB-D38C-1A59-C315-B51E64CF2648}"/>
              </a:ext>
            </a:extLst>
          </p:cNvPr>
          <p:cNvSpPr>
            <a:spLocks noGrp="1"/>
          </p:cNvSpPr>
          <p:nvPr>
            <p:ph type="title"/>
          </p:nvPr>
        </p:nvSpPr>
        <p:spPr/>
        <p:txBody>
          <a:bodyPr/>
          <a:lstStyle/>
          <a:p>
            <a:r>
              <a:rPr lang="en-US" dirty="0"/>
              <a:t>Criteria categories</a:t>
            </a:r>
          </a:p>
        </p:txBody>
      </p:sp>
      <p:sp>
        <p:nvSpPr>
          <p:cNvPr id="3" name="Footer Placeholder 2">
            <a:extLst>
              <a:ext uri="{FF2B5EF4-FFF2-40B4-BE49-F238E27FC236}">
                <a16:creationId xmlns:a16="http://schemas.microsoft.com/office/drawing/2014/main" id="{D8782E0C-16A1-E6E9-4533-FA1A7CC5D93A}"/>
              </a:ext>
            </a:extLst>
          </p:cNvPr>
          <p:cNvSpPr>
            <a:spLocks noGrp="1"/>
          </p:cNvSpPr>
          <p:nvPr>
            <p:ph type="ftr" sz="quarter" idx="3"/>
          </p:nvPr>
        </p:nvSpPr>
        <p:spPr/>
        <p:txBody>
          <a:bodyPr/>
          <a:lstStyle/>
          <a:p>
            <a:r>
              <a:rPr lang="en-US"/>
              <a:t>Round 2 Stakeholder Meetings</a:t>
            </a:r>
            <a:endParaRPr lang="en-US" dirty="0"/>
          </a:p>
        </p:txBody>
      </p:sp>
      <p:sp>
        <p:nvSpPr>
          <p:cNvPr id="4" name="Slide Number Placeholder 3">
            <a:extLst>
              <a:ext uri="{FF2B5EF4-FFF2-40B4-BE49-F238E27FC236}">
                <a16:creationId xmlns:a16="http://schemas.microsoft.com/office/drawing/2014/main" id="{FFCB066B-9A53-FDDA-23C9-EE85804FCE05}"/>
              </a:ext>
            </a:extLst>
          </p:cNvPr>
          <p:cNvSpPr>
            <a:spLocks noGrp="1"/>
          </p:cNvSpPr>
          <p:nvPr>
            <p:ph type="sldNum" sz="quarter" idx="4"/>
          </p:nvPr>
        </p:nvSpPr>
        <p:spPr/>
        <p:txBody>
          <a:bodyPr/>
          <a:lstStyle/>
          <a:p>
            <a:fld id="{514752F4-EDD2-47D8-87E6-E31AFEC1386A}" type="slidenum">
              <a:rPr lang="en-US" smtClean="0">
                <a:latin typeface="Univers Condensed Light" panose="020B0306020202040204" pitchFamily="34" charset="0"/>
              </a:rPr>
              <a:pPr/>
              <a:t>26</a:t>
            </a:fld>
            <a:r>
              <a:rPr lang="en-US"/>
              <a:t>	</a:t>
            </a:r>
            <a:endParaRPr lang="en-US" b="1" dirty="0"/>
          </a:p>
        </p:txBody>
      </p:sp>
      <p:sp>
        <p:nvSpPr>
          <p:cNvPr id="5" name="Text Placeholder 4">
            <a:extLst>
              <a:ext uri="{FF2B5EF4-FFF2-40B4-BE49-F238E27FC236}">
                <a16:creationId xmlns:a16="http://schemas.microsoft.com/office/drawing/2014/main" id="{33310C15-221E-FCFF-F6A5-49BBED20E5BE}"/>
              </a:ext>
            </a:extLst>
          </p:cNvPr>
          <p:cNvSpPr>
            <a:spLocks noGrp="1"/>
          </p:cNvSpPr>
          <p:nvPr>
            <p:ph type="body" sz="quarter" idx="10"/>
          </p:nvPr>
        </p:nvSpPr>
        <p:spPr/>
        <p:txBody>
          <a:bodyPr/>
          <a:lstStyle/>
          <a:p>
            <a:endParaRPr lang="en-US"/>
          </a:p>
        </p:txBody>
      </p:sp>
      <p:sp>
        <p:nvSpPr>
          <p:cNvPr id="6" name="Rectangle: Rounded Corners 5">
            <a:extLst>
              <a:ext uri="{FF2B5EF4-FFF2-40B4-BE49-F238E27FC236}">
                <a16:creationId xmlns:a16="http://schemas.microsoft.com/office/drawing/2014/main" id="{3BD50C09-DC84-2137-A844-8E536A2E82EF}"/>
              </a:ext>
            </a:extLst>
          </p:cNvPr>
          <p:cNvSpPr/>
          <p:nvPr/>
        </p:nvSpPr>
        <p:spPr>
          <a:xfrm>
            <a:off x="7581900" y="3988331"/>
            <a:ext cx="4648200" cy="1549400"/>
          </a:xfrm>
          <a:prstGeom prst="roundRect">
            <a:avLst/>
          </a:prstGeom>
          <a:solidFill>
            <a:srgbClr val="00616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Rounded Corners 6">
            <a:extLst>
              <a:ext uri="{FF2B5EF4-FFF2-40B4-BE49-F238E27FC236}">
                <a16:creationId xmlns:a16="http://schemas.microsoft.com/office/drawing/2014/main" id="{DBB1B2CF-9FA0-23B4-1D64-7FACEF06A905}"/>
              </a:ext>
            </a:extLst>
          </p:cNvPr>
          <p:cNvSpPr/>
          <p:nvPr/>
        </p:nvSpPr>
        <p:spPr>
          <a:xfrm>
            <a:off x="2781300" y="3988331"/>
            <a:ext cx="4648200" cy="1549400"/>
          </a:xfrm>
          <a:prstGeom prst="roundRect">
            <a:avLst/>
          </a:prstGeom>
          <a:solidFill>
            <a:srgbClr val="FFF9D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Rounded Corners 7">
            <a:extLst>
              <a:ext uri="{FF2B5EF4-FFF2-40B4-BE49-F238E27FC236}">
                <a16:creationId xmlns:a16="http://schemas.microsoft.com/office/drawing/2014/main" id="{8C77819C-EAED-121E-553C-3D59C63C5EF1}"/>
              </a:ext>
            </a:extLst>
          </p:cNvPr>
          <p:cNvSpPr/>
          <p:nvPr/>
        </p:nvSpPr>
        <p:spPr>
          <a:xfrm>
            <a:off x="2781300" y="2328865"/>
            <a:ext cx="4648200" cy="1549400"/>
          </a:xfrm>
          <a:prstGeom prst="roundRect">
            <a:avLst/>
          </a:prstGeom>
          <a:solidFill>
            <a:srgbClr val="FEDD0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Rounded Corners 8">
            <a:extLst>
              <a:ext uri="{FF2B5EF4-FFF2-40B4-BE49-F238E27FC236}">
                <a16:creationId xmlns:a16="http://schemas.microsoft.com/office/drawing/2014/main" id="{999C45FB-128F-8D78-ABC0-E76B75B9AB40}"/>
              </a:ext>
            </a:extLst>
          </p:cNvPr>
          <p:cNvSpPr/>
          <p:nvPr/>
        </p:nvSpPr>
        <p:spPr>
          <a:xfrm>
            <a:off x="7581900" y="2328865"/>
            <a:ext cx="4648200" cy="1549400"/>
          </a:xfrm>
          <a:prstGeom prst="roundRect">
            <a:avLst/>
          </a:prstGeom>
          <a:solidFill>
            <a:srgbClr val="80BB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1">
            <a:extLst>
              <a:ext uri="{FF2B5EF4-FFF2-40B4-BE49-F238E27FC236}">
                <a16:creationId xmlns:a16="http://schemas.microsoft.com/office/drawing/2014/main" id="{B09B0D8E-3313-96A2-E1F5-8445755E6CFC}"/>
              </a:ext>
            </a:extLst>
          </p:cNvPr>
          <p:cNvSpPr txBox="1">
            <a:spLocks/>
          </p:cNvSpPr>
          <p:nvPr/>
        </p:nvSpPr>
        <p:spPr>
          <a:xfrm>
            <a:off x="2857500" y="2811465"/>
            <a:ext cx="4572000" cy="694266"/>
          </a:xfrm>
          <a:prstGeom prst="rect">
            <a:avLst/>
          </a:prstGeom>
        </p:spPr>
        <p:txBody>
          <a:bodyPr>
            <a:noAutofit/>
          </a:bodyPr>
          <a:lstStyle>
            <a:lvl1pPr marL="342900" indent="-342900" algn="l" defTabSz="1097280" rtl="0" eaLnBrk="1" latinLnBrk="0" hangingPunct="1">
              <a:lnSpc>
                <a:spcPct val="90000"/>
              </a:lnSpc>
              <a:spcBef>
                <a:spcPts val="1200"/>
              </a:spcBef>
              <a:buFont typeface="Wingdings" panose="05000000000000000000" pitchFamily="2" charset="2"/>
              <a:buChar char="§"/>
              <a:defRPr sz="2600" kern="1200">
                <a:solidFill>
                  <a:schemeClr val="tx1"/>
                </a:solidFill>
                <a:latin typeface="Univers Condensed Light" panose="020B0306020202040204" pitchFamily="34" charset="0"/>
                <a:ea typeface="Univers Condensed Light" panose="020B0306020202040204" pitchFamily="34" charset="0"/>
                <a:cs typeface="+mn-cs"/>
              </a:defRPr>
            </a:lvl1pPr>
            <a:lvl2pPr marL="685800" indent="-342900" algn="l" defTabSz="1097280" rtl="0" eaLnBrk="1" latinLnBrk="0" hangingPunct="1">
              <a:lnSpc>
                <a:spcPct val="90000"/>
              </a:lnSpc>
              <a:spcBef>
                <a:spcPts val="600"/>
              </a:spcBef>
              <a:buFont typeface="Karla" pitchFamily="2" charset="0"/>
              <a:buChar char="—"/>
              <a:defRPr sz="2400" kern="1200">
                <a:solidFill>
                  <a:schemeClr val="tx1"/>
                </a:solidFill>
                <a:latin typeface="Univers Condensed Light" panose="020B0306020202040204" pitchFamily="34" charset="0"/>
                <a:ea typeface="Univers Condensed Light" panose="020B0306020202040204" pitchFamily="34" charset="0"/>
                <a:cs typeface="+mn-cs"/>
              </a:defRPr>
            </a:lvl2pPr>
            <a:lvl3pPr marL="1028700" indent="-342900" algn="l" defTabSz="1097280" rtl="0" eaLnBrk="1" latinLnBrk="0" hangingPunct="1">
              <a:lnSpc>
                <a:spcPct val="90000"/>
              </a:lnSpc>
              <a:spcBef>
                <a:spcPts val="600"/>
              </a:spcBef>
              <a:buFont typeface="Wingdings" panose="05000000000000000000" pitchFamily="2" charset="2"/>
              <a:buChar char="§"/>
              <a:defRPr sz="2000" kern="1200">
                <a:solidFill>
                  <a:schemeClr val="tx1"/>
                </a:solidFill>
                <a:latin typeface="Univers Condensed Light" panose="020B0306020202040204" pitchFamily="34" charset="0"/>
                <a:ea typeface="Univers Condensed Light" panose="020B0306020202040204" pitchFamily="34" charset="0"/>
                <a:cs typeface="+mn-cs"/>
              </a:defRPr>
            </a:lvl3pPr>
            <a:lvl4pPr marL="1257300" indent="-228600" algn="l" defTabSz="1097280" rtl="0" eaLnBrk="1" latinLnBrk="0" hangingPunct="1">
              <a:lnSpc>
                <a:spcPct val="90000"/>
              </a:lnSpc>
              <a:spcBef>
                <a:spcPts val="600"/>
              </a:spcBef>
              <a:buFont typeface="Karla" pitchFamily="2" charset="0"/>
              <a:buChar char="—"/>
              <a:defRPr sz="1600" kern="1200">
                <a:solidFill>
                  <a:schemeClr val="tx1"/>
                </a:solidFill>
                <a:latin typeface="Univers Condensed Light" panose="020B0306020202040204" pitchFamily="34" charset="0"/>
                <a:ea typeface="Univers Condensed Light" panose="020B0306020202040204" pitchFamily="34" charset="0"/>
                <a:cs typeface="+mn-cs"/>
              </a:defRPr>
            </a:lvl4pPr>
            <a:lvl5pPr marL="1485900" indent="-228600" algn="l" defTabSz="1097280" rtl="0" eaLnBrk="1" latinLnBrk="0" hangingPunct="1">
              <a:lnSpc>
                <a:spcPct val="90000"/>
              </a:lnSpc>
              <a:spcBef>
                <a:spcPts val="600"/>
              </a:spcBef>
              <a:buFont typeface="Wingdings" panose="05000000000000000000" pitchFamily="2" charset="2"/>
              <a:buChar char="§"/>
              <a:defRPr sz="1400" kern="1200">
                <a:solidFill>
                  <a:schemeClr val="tx1"/>
                </a:solidFill>
                <a:latin typeface="Univers Condensed Light" panose="020B0306020202040204" pitchFamily="34" charset="0"/>
                <a:ea typeface="Univers Condensed Light" panose="020B0306020202040204" pitchFamily="34" charset="0"/>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a:lstStyle>
          <a:p>
            <a:pPr marL="0" indent="0" algn="ctr">
              <a:buFont typeface="Wingdings" panose="05000000000000000000" pitchFamily="2" charset="2"/>
              <a:buNone/>
            </a:pPr>
            <a:r>
              <a:rPr lang="en-US" sz="3600" b="1" dirty="0"/>
              <a:t>Safety &amp; Experience</a:t>
            </a:r>
          </a:p>
        </p:txBody>
      </p:sp>
      <p:sp>
        <p:nvSpPr>
          <p:cNvPr id="11" name="Text Placeholder 4">
            <a:extLst>
              <a:ext uri="{FF2B5EF4-FFF2-40B4-BE49-F238E27FC236}">
                <a16:creationId xmlns:a16="http://schemas.microsoft.com/office/drawing/2014/main" id="{8DA409FA-92D9-97C4-E991-5595BFCFA20D}"/>
              </a:ext>
            </a:extLst>
          </p:cNvPr>
          <p:cNvSpPr txBox="1">
            <a:spLocks/>
          </p:cNvSpPr>
          <p:nvPr/>
        </p:nvSpPr>
        <p:spPr>
          <a:xfrm>
            <a:off x="8233313" y="2811465"/>
            <a:ext cx="3345374" cy="694266"/>
          </a:xfrm>
          <a:prstGeom prst="rect">
            <a:avLst/>
          </a:prstGeom>
        </p:spPr>
        <p:txBody>
          <a:bodyPr vert="horz" lIns="0" tIns="0" rIns="0" bIns="0" rtlCol="0">
            <a:noAutofit/>
          </a:bodyPr>
          <a:lstStyle>
            <a:lvl1pPr marL="342900" indent="-342900" algn="l" defTabSz="1097280" rtl="0" eaLnBrk="1" latinLnBrk="0" hangingPunct="1">
              <a:lnSpc>
                <a:spcPct val="100000"/>
              </a:lnSpc>
              <a:spcBef>
                <a:spcPts val="1200"/>
              </a:spcBef>
              <a:buFont typeface="Wingdings" panose="05000000000000000000" pitchFamily="2" charset="2"/>
              <a:buChar char="§"/>
              <a:defRPr lang="en-US" sz="2600" kern="1200" dirty="0" smtClean="0">
                <a:solidFill>
                  <a:schemeClr val="tx1"/>
                </a:solidFill>
                <a:latin typeface="Univers Condensed Light" panose="020B0306020202040204" pitchFamily="34" charset="0"/>
                <a:ea typeface="Univers Condensed Light" panose="020B0306020202040204" pitchFamily="34" charset="0"/>
                <a:cs typeface="+mn-cs"/>
              </a:defRPr>
            </a:lvl1pPr>
            <a:lvl2pPr marL="685800" indent="-342900" algn="l" defTabSz="1097280" rtl="0" eaLnBrk="1" latinLnBrk="0" hangingPunct="1">
              <a:lnSpc>
                <a:spcPct val="100000"/>
              </a:lnSpc>
              <a:spcBef>
                <a:spcPts val="600"/>
              </a:spcBef>
              <a:buFont typeface="Karla" pitchFamily="2" charset="0"/>
              <a:buChar char="—"/>
              <a:defRPr lang="en-US" sz="2400" kern="1200" dirty="0" smtClean="0">
                <a:solidFill>
                  <a:schemeClr val="tx1"/>
                </a:solidFill>
                <a:latin typeface="Univers Condensed Light" panose="020B0306020202040204" pitchFamily="34" charset="0"/>
                <a:ea typeface="Univers Condensed Light" panose="020B0306020202040204" pitchFamily="34" charset="0"/>
                <a:cs typeface="+mn-cs"/>
              </a:defRPr>
            </a:lvl2pPr>
            <a:lvl3pPr marL="1028700" indent="-342900" algn="l" defTabSz="1097280" rtl="0" eaLnBrk="1" latinLnBrk="0" hangingPunct="1">
              <a:lnSpc>
                <a:spcPct val="100000"/>
              </a:lnSpc>
              <a:spcBef>
                <a:spcPts val="600"/>
              </a:spcBef>
              <a:buFont typeface="Wingdings" panose="05000000000000000000" pitchFamily="2" charset="2"/>
              <a:buChar char="§"/>
              <a:defRPr lang="en-US" sz="2000" kern="1200" dirty="0" smtClean="0">
                <a:solidFill>
                  <a:schemeClr val="tx1"/>
                </a:solidFill>
                <a:latin typeface="Univers Condensed Light" panose="020B0306020202040204" pitchFamily="34" charset="0"/>
                <a:ea typeface="Univers Condensed Light" panose="020B0306020202040204" pitchFamily="34" charset="0"/>
                <a:cs typeface="+mn-cs"/>
              </a:defRPr>
            </a:lvl3pPr>
            <a:lvl4pPr marL="1257300" indent="-228600" algn="l" defTabSz="1097280" rtl="0" eaLnBrk="1" latinLnBrk="0" hangingPunct="1">
              <a:lnSpc>
                <a:spcPct val="100000"/>
              </a:lnSpc>
              <a:spcBef>
                <a:spcPts val="600"/>
              </a:spcBef>
              <a:buFont typeface="Karla" pitchFamily="2" charset="0"/>
              <a:buChar char="—"/>
              <a:defRPr lang="en-US" sz="2000" kern="1200" dirty="0" smtClean="0">
                <a:solidFill>
                  <a:schemeClr val="tx1"/>
                </a:solidFill>
                <a:latin typeface="Univers Condensed Light" panose="020B0306020202040204" pitchFamily="34" charset="0"/>
                <a:ea typeface="Univers Condensed Light" panose="020B0306020202040204" pitchFamily="34" charset="0"/>
                <a:cs typeface="+mn-cs"/>
              </a:defRPr>
            </a:lvl4pPr>
            <a:lvl5pPr marL="1485900" indent="-228600" algn="l" defTabSz="1097280" rtl="0" eaLnBrk="1" latinLnBrk="0" hangingPunct="1">
              <a:lnSpc>
                <a:spcPct val="100000"/>
              </a:lnSpc>
              <a:spcBef>
                <a:spcPts val="600"/>
              </a:spcBef>
              <a:buFont typeface="Wingdings" panose="05000000000000000000" pitchFamily="2" charset="2"/>
              <a:buChar char="§"/>
              <a:defRPr lang="en-US" sz="2000" kern="1200" dirty="0">
                <a:solidFill>
                  <a:schemeClr val="tx1"/>
                </a:solidFill>
                <a:latin typeface="Univers Condensed Light" panose="020B0306020202040204" pitchFamily="34" charset="0"/>
                <a:ea typeface="Univers Condensed Light" panose="020B0306020202040204" pitchFamily="34" charset="0"/>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a:lstStyle>
          <a:p>
            <a:pPr marL="0" indent="0" algn="ctr">
              <a:buFont typeface="Wingdings" panose="05000000000000000000" pitchFamily="2" charset="2"/>
              <a:buNone/>
            </a:pPr>
            <a:r>
              <a:rPr lang="en-US" sz="3600" b="1" dirty="0"/>
              <a:t>Connectivity</a:t>
            </a:r>
          </a:p>
        </p:txBody>
      </p:sp>
      <p:sp>
        <p:nvSpPr>
          <p:cNvPr id="12" name="Text Placeholder 5">
            <a:extLst>
              <a:ext uri="{FF2B5EF4-FFF2-40B4-BE49-F238E27FC236}">
                <a16:creationId xmlns:a16="http://schemas.microsoft.com/office/drawing/2014/main" id="{28F1DDA8-5354-BDC3-950B-BACF57A14183}"/>
              </a:ext>
            </a:extLst>
          </p:cNvPr>
          <p:cNvSpPr txBox="1">
            <a:spLocks/>
          </p:cNvSpPr>
          <p:nvPr/>
        </p:nvSpPr>
        <p:spPr>
          <a:xfrm>
            <a:off x="7683500" y="4470931"/>
            <a:ext cx="4445000" cy="762000"/>
          </a:xfrm>
          <a:prstGeom prst="rect">
            <a:avLst/>
          </a:prstGeom>
        </p:spPr>
        <p:txBody>
          <a:bodyPr vert="horz" lIns="0" tIns="0" rIns="0" bIns="0" rtlCol="0">
            <a:noAutofit/>
          </a:bodyPr>
          <a:lstStyle>
            <a:lvl1pPr marL="342900" indent="-342900" algn="l" defTabSz="1097280" rtl="0" eaLnBrk="1" latinLnBrk="0" hangingPunct="1">
              <a:lnSpc>
                <a:spcPct val="100000"/>
              </a:lnSpc>
              <a:spcBef>
                <a:spcPts val="1200"/>
              </a:spcBef>
              <a:buFont typeface="Wingdings" panose="05000000000000000000" pitchFamily="2" charset="2"/>
              <a:buChar char="§"/>
              <a:defRPr lang="en-US" sz="2600" kern="1200" dirty="0" smtClean="0">
                <a:solidFill>
                  <a:schemeClr val="tx1"/>
                </a:solidFill>
                <a:latin typeface="Univers Condensed Light" panose="020B0306020202040204" pitchFamily="34" charset="0"/>
                <a:ea typeface="Univers Condensed Light" panose="020B0306020202040204" pitchFamily="34" charset="0"/>
                <a:cs typeface="+mn-cs"/>
              </a:defRPr>
            </a:lvl1pPr>
            <a:lvl2pPr marL="685800" indent="-342900" algn="l" defTabSz="1097280" rtl="0" eaLnBrk="1" latinLnBrk="0" hangingPunct="1">
              <a:lnSpc>
                <a:spcPct val="100000"/>
              </a:lnSpc>
              <a:spcBef>
                <a:spcPts val="600"/>
              </a:spcBef>
              <a:buFont typeface="Karla" pitchFamily="2" charset="0"/>
              <a:buChar char="—"/>
              <a:defRPr lang="en-US" sz="2400" kern="1200" dirty="0" smtClean="0">
                <a:solidFill>
                  <a:schemeClr val="tx1"/>
                </a:solidFill>
                <a:latin typeface="Univers Condensed Light" panose="020B0306020202040204" pitchFamily="34" charset="0"/>
                <a:ea typeface="Univers Condensed Light" panose="020B0306020202040204" pitchFamily="34" charset="0"/>
                <a:cs typeface="+mn-cs"/>
              </a:defRPr>
            </a:lvl2pPr>
            <a:lvl3pPr marL="1028700" indent="-342900" algn="l" defTabSz="1097280" rtl="0" eaLnBrk="1" latinLnBrk="0" hangingPunct="1">
              <a:lnSpc>
                <a:spcPct val="100000"/>
              </a:lnSpc>
              <a:spcBef>
                <a:spcPts val="600"/>
              </a:spcBef>
              <a:buFont typeface="Wingdings" panose="05000000000000000000" pitchFamily="2" charset="2"/>
              <a:buChar char="§"/>
              <a:defRPr lang="en-US" sz="2000" kern="1200" dirty="0" smtClean="0">
                <a:solidFill>
                  <a:schemeClr val="tx1"/>
                </a:solidFill>
                <a:latin typeface="Univers Condensed Light" panose="020B0306020202040204" pitchFamily="34" charset="0"/>
                <a:ea typeface="Univers Condensed Light" panose="020B0306020202040204" pitchFamily="34" charset="0"/>
                <a:cs typeface="+mn-cs"/>
              </a:defRPr>
            </a:lvl3pPr>
            <a:lvl4pPr marL="1257300" indent="-228600" algn="l" defTabSz="1097280" rtl="0" eaLnBrk="1" latinLnBrk="0" hangingPunct="1">
              <a:lnSpc>
                <a:spcPct val="100000"/>
              </a:lnSpc>
              <a:spcBef>
                <a:spcPts val="600"/>
              </a:spcBef>
              <a:buFont typeface="Karla" pitchFamily="2" charset="0"/>
              <a:buChar char="—"/>
              <a:defRPr lang="en-US" sz="2000" kern="1200" dirty="0" smtClean="0">
                <a:solidFill>
                  <a:schemeClr val="tx1"/>
                </a:solidFill>
                <a:latin typeface="Univers Condensed Light" panose="020B0306020202040204" pitchFamily="34" charset="0"/>
                <a:ea typeface="Univers Condensed Light" panose="020B0306020202040204" pitchFamily="34" charset="0"/>
                <a:cs typeface="+mn-cs"/>
              </a:defRPr>
            </a:lvl4pPr>
            <a:lvl5pPr marL="1485900" indent="-228600" algn="l" defTabSz="1097280" rtl="0" eaLnBrk="1" latinLnBrk="0" hangingPunct="1">
              <a:lnSpc>
                <a:spcPct val="100000"/>
              </a:lnSpc>
              <a:spcBef>
                <a:spcPts val="600"/>
              </a:spcBef>
              <a:buFont typeface="Wingdings" panose="05000000000000000000" pitchFamily="2" charset="2"/>
              <a:buChar char="§"/>
              <a:defRPr lang="en-US" sz="2000" kern="1200" dirty="0" smtClean="0">
                <a:solidFill>
                  <a:schemeClr val="tx1"/>
                </a:solidFill>
                <a:latin typeface="Univers Condensed Light" panose="020B0306020202040204" pitchFamily="34" charset="0"/>
                <a:ea typeface="Univers Condensed Light" panose="020B0306020202040204" pitchFamily="34" charset="0"/>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a:lstStyle>
          <a:p>
            <a:pPr marL="0" indent="0" algn="ctr">
              <a:buFont typeface="Wingdings" panose="05000000000000000000" pitchFamily="2" charset="2"/>
              <a:buNone/>
            </a:pPr>
            <a:r>
              <a:rPr lang="en-US" sz="3600" b="1" dirty="0">
                <a:solidFill>
                  <a:schemeClr val="bg1"/>
                </a:solidFill>
              </a:rPr>
              <a:t>Corridor Activation</a:t>
            </a:r>
          </a:p>
        </p:txBody>
      </p:sp>
      <p:sp>
        <p:nvSpPr>
          <p:cNvPr id="13" name="Content Placeholder 1">
            <a:extLst>
              <a:ext uri="{FF2B5EF4-FFF2-40B4-BE49-F238E27FC236}">
                <a16:creationId xmlns:a16="http://schemas.microsoft.com/office/drawing/2014/main" id="{967868B3-466C-5BF4-2D2F-A2EC43FDC1A8}"/>
              </a:ext>
            </a:extLst>
          </p:cNvPr>
          <p:cNvSpPr txBox="1">
            <a:spLocks/>
          </p:cNvSpPr>
          <p:nvPr/>
        </p:nvSpPr>
        <p:spPr>
          <a:xfrm>
            <a:off x="2857500" y="4470931"/>
            <a:ext cx="4572000" cy="694266"/>
          </a:xfrm>
          <a:prstGeom prst="rect">
            <a:avLst/>
          </a:prstGeom>
        </p:spPr>
        <p:txBody>
          <a:bodyPr vert="horz" lIns="0" tIns="0" rIns="0" bIns="0" rtlCol="0">
            <a:noAutofit/>
          </a:bodyPr>
          <a:lstStyle>
            <a:lvl1pPr marL="342900" indent="-342900" algn="l" defTabSz="1097280" rtl="0" eaLnBrk="1" latinLnBrk="0" hangingPunct="1">
              <a:lnSpc>
                <a:spcPct val="100000"/>
              </a:lnSpc>
              <a:spcBef>
                <a:spcPts val="1200"/>
              </a:spcBef>
              <a:buFont typeface="Wingdings" panose="05000000000000000000" pitchFamily="2" charset="2"/>
              <a:buChar char="§"/>
              <a:defRPr sz="2600" kern="1200">
                <a:solidFill>
                  <a:schemeClr val="tx1"/>
                </a:solidFill>
                <a:latin typeface="Univers Condensed Light" panose="020B0306020202040204" pitchFamily="34" charset="0"/>
                <a:ea typeface="Univers Condensed Light" panose="020B0306020202040204" pitchFamily="34" charset="0"/>
                <a:cs typeface="+mn-cs"/>
              </a:defRPr>
            </a:lvl1pPr>
            <a:lvl2pPr marL="685800" indent="-342900" algn="l" defTabSz="1097280" rtl="0" eaLnBrk="1" latinLnBrk="0" hangingPunct="1">
              <a:lnSpc>
                <a:spcPct val="100000"/>
              </a:lnSpc>
              <a:spcBef>
                <a:spcPts val="600"/>
              </a:spcBef>
              <a:buFont typeface="Karla" pitchFamily="2" charset="0"/>
              <a:buChar char="—"/>
              <a:defRPr sz="2400" kern="1200">
                <a:solidFill>
                  <a:schemeClr val="tx1"/>
                </a:solidFill>
                <a:latin typeface="Univers Condensed Light" panose="020B0306020202040204" pitchFamily="34" charset="0"/>
                <a:ea typeface="Univers Condensed Light" panose="020B0306020202040204" pitchFamily="34" charset="0"/>
                <a:cs typeface="+mn-cs"/>
              </a:defRPr>
            </a:lvl2pPr>
            <a:lvl3pPr marL="1028700" indent="-342900" algn="l" defTabSz="1097280" rtl="0" eaLnBrk="1" latinLnBrk="0" hangingPunct="1">
              <a:lnSpc>
                <a:spcPct val="100000"/>
              </a:lnSpc>
              <a:spcBef>
                <a:spcPts val="600"/>
              </a:spcBef>
              <a:buFont typeface="Wingdings" panose="05000000000000000000" pitchFamily="2" charset="2"/>
              <a:buChar char="§"/>
              <a:defRPr sz="2000" kern="1200">
                <a:solidFill>
                  <a:schemeClr val="tx1"/>
                </a:solidFill>
                <a:latin typeface="Univers Condensed Light" panose="020B0306020202040204" pitchFamily="34" charset="0"/>
                <a:ea typeface="Univers Condensed Light" panose="020B0306020202040204" pitchFamily="34" charset="0"/>
                <a:cs typeface="+mn-cs"/>
              </a:defRPr>
            </a:lvl3pPr>
            <a:lvl4pPr marL="1257300" indent="-228600" algn="l" defTabSz="1097280" rtl="0" eaLnBrk="1" latinLnBrk="0" hangingPunct="1">
              <a:lnSpc>
                <a:spcPct val="100000"/>
              </a:lnSpc>
              <a:spcBef>
                <a:spcPts val="600"/>
              </a:spcBef>
              <a:buFont typeface="Karla" pitchFamily="2" charset="0"/>
              <a:buChar char="—"/>
              <a:defRPr sz="2000" kern="1200">
                <a:solidFill>
                  <a:schemeClr val="tx1"/>
                </a:solidFill>
                <a:latin typeface="Univers Condensed Light" panose="020B0306020202040204" pitchFamily="34" charset="0"/>
                <a:ea typeface="Univers Condensed Light" panose="020B0306020202040204" pitchFamily="34" charset="0"/>
                <a:cs typeface="+mn-cs"/>
              </a:defRPr>
            </a:lvl4pPr>
            <a:lvl5pPr marL="1485900" indent="-228600" algn="l" defTabSz="1097280" rtl="0" eaLnBrk="1" latinLnBrk="0" hangingPunct="1">
              <a:lnSpc>
                <a:spcPct val="100000"/>
              </a:lnSpc>
              <a:spcBef>
                <a:spcPts val="600"/>
              </a:spcBef>
              <a:buFont typeface="Wingdings" panose="05000000000000000000" pitchFamily="2" charset="2"/>
              <a:buChar char="§"/>
              <a:defRPr sz="2000" kern="1200">
                <a:solidFill>
                  <a:schemeClr val="tx1"/>
                </a:solidFill>
                <a:latin typeface="Univers Condensed Light" panose="020B0306020202040204" pitchFamily="34" charset="0"/>
                <a:ea typeface="Univers Condensed Light" panose="020B0306020202040204" pitchFamily="34" charset="0"/>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a:lstStyle>
          <a:p>
            <a:pPr marL="0" indent="0" algn="ctr">
              <a:buFont typeface="Wingdings" panose="05000000000000000000" pitchFamily="2" charset="2"/>
              <a:buNone/>
            </a:pPr>
            <a:r>
              <a:rPr lang="en-US" sz="3600" b="1" dirty="0"/>
              <a:t>Feasibility</a:t>
            </a:r>
          </a:p>
        </p:txBody>
      </p:sp>
    </p:spTree>
    <p:extLst>
      <p:ext uri="{BB962C8B-B14F-4D97-AF65-F5344CB8AC3E}">
        <p14:creationId xmlns:p14="http://schemas.microsoft.com/office/powerpoint/2010/main" val="18318249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E7D34-82B2-D3C7-7048-18262CCFEF1B}"/>
              </a:ext>
            </a:extLst>
          </p:cNvPr>
          <p:cNvSpPr>
            <a:spLocks noGrp="1"/>
          </p:cNvSpPr>
          <p:nvPr>
            <p:ph type="title"/>
          </p:nvPr>
        </p:nvSpPr>
        <p:spPr/>
        <p:txBody>
          <a:bodyPr/>
          <a:lstStyle/>
          <a:p>
            <a:r>
              <a:rPr lang="en-US" dirty="0"/>
              <a:t>Evaluation Criteria</a:t>
            </a:r>
          </a:p>
        </p:txBody>
      </p:sp>
      <p:sp>
        <p:nvSpPr>
          <p:cNvPr id="3" name="Footer Placeholder 2">
            <a:extLst>
              <a:ext uri="{FF2B5EF4-FFF2-40B4-BE49-F238E27FC236}">
                <a16:creationId xmlns:a16="http://schemas.microsoft.com/office/drawing/2014/main" id="{1941AA7C-E5DA-8A3A-C076-7553BC3E5062}"/>
              </a:ext>
            </a:extLst>
          </p:cNvPr>
          <p:cNvSpPr>
            <a:spLocks noGrp="1"/>
          </p:cNvSpPr>
          <p:nvPr>
            <p:ph type="ftr" sz="quarter" idx="3"/>
          </p:nvPr>
        </p:nvSpPr>
        <p:spPr/>
        <p:txBody>
          <a:bodyPr/>
          <a:lstStyle/>
          <a:p>
            <a:r>
              <a:rPr lang="en-US"/>
              <a:t>Round 2 Stakeholder Meetings</a:t>
            </a:r>
            <a:endParaRPr lang="en-US" dirty="0"/>
          </a:p>
        </p:txBody>
      </p:sp>
      <p:sp>
        <p:nvSpPr>
          <p:cNvPr id="4" name="Slide Number Placeholder 3">
            <a:extLst>
              <a:ext uri="{FF2B5EF4-FFF2-40B4-BE49-F238E27FC236}">
                <a16:creationId xmlns:a16="http://schemas.microsoft.com/office/drawing/2014/main" id="{70CBB947-40F6-2697-5190-9E3EE50AE4D2}"/>
              </a:ext>
            </a:extLst>
          </p:cNvPr>
          <p:cNvSpPr>
            <a:spLocks noGrp="1"/>
          </p:cNvSpPr>
          <p:nvPr>
            <p:ph type="sldNum" sz="quarter" idx="4"/>
          </p:nvPr>
        </p:nvSpPr>
        <p:spPr/>
        <p:txBody>
          <a:bodyPr/>
          <a:lstStyle/>
          <a:p>
            <a:fld id="{514752F4-EDD2-47D8-87E6-E31AFEC1386A}" type="slidenum">
              <a:rPr lang="en-US" smtClean="0">
                <a:latin typeface="Univers Condensed Light" panose="020B0306020202040204" pitchFamily="34" charset="0"/>
              </a:rPr>
              <a:pPr/>
              <a:t>27</a:t>
            </a:fld>
            <a:r>
              <a:rPr lang="en-US"/>
              <a:t>	</a:t>
            </a:r>
            <a:endParaRPr lang="en-US" b="1" dirty="0"/>
          </a:p>
        </p:txBody>
      </p:sp>
      <p:sp>
        <p:nvSpPr>
          <p:cNvPr id="5" name="Text Placeholder 4">
            <a:extLst>
              <a:ext uri="{FF2B5EF4-FFF2-40B4-BE49-F238E27FC236}">
                <a16:creationId xmlns:a16="http://schemas.microsoft.com/office/drawing/2014/main" id="{583D7A6B-EE8C-D1C2-0B4B-C42D7D0AE152}"/>
              </a:ext>
            </a:extLst>
          </p:cNvPr>
          <p:cNvSpPr>
            <a:spLocks noGrp="1"/>
          </p:cNvSpPr>
          <p:nvPr>
            <p:ph type="body" sz="quarter" idx="10"/>
          </p:nvPr>
        </p:nvSpPr>
        <p:spPr/>
        <p:txBody>
          <a:bodyPr/>
          <a:lstStyle/>
          <a:p>
            <a:endParaRPr lang="en-US"/>
          </a:p>
        </p:txBody>
      </p:sp>
      <p:sp>
        <p:nvSpPr>
          <p:cNvPr id="7" name="Content Placeholder 1">
            <a:extLst>
              <a:ext uri="{FF2B5EF4-FFF2-40B4-BE49-F238E27FC236}">
                <a16:creationId xmlns:a16="http://schemas.microsoft.com/office/drawing/2014/main" id="{613B6B8C-DC36-42B8-720E-CFA924FABA3E}"/>
              </a:ext>
            </a:extLst>
          </p:cNvPr>
          <p:cNvSpPr txBox="1">
            <a:spLocks/>
          </p:cNvSpPr>
          <p:nvPr/>
        </p:nvSpPr>
        <p:spPr>
          <a:xfrm>
            <a:off x="141194" y="3871387"/>
            <a:ext cx="4572000" cy="583950"/>
          </a:xfrm>
          <a:prstGeom prst="rect">
            <a:avLst/>
          </a:prstGeom>
        </p:spPr>
        <p:txBody>
          <a:bodyPr vert="horz" lIns="0" tIns="0" rIns="0" bIns="0" rtlCol="0">
            <a:normAutofit/>
          </a:bodyPr>
          <a:lstStyle>
            <a:lvl1pPr marL="342900" indent="-342900" algn="l" defTabSz="1097280" rtl="0" eaLnBrk="1" latinLnBrk="0" hangingPunct="1">
              <a:lnSpc>
                <a:spcPct val="100000"/>
              </a:lnSpc>
              <a:spcBef>
                <a:spcPts val="1200"/>
              </a:spcBef>
              <a:buFont typeface="Wingdings" panose="05000000000000000000" pitchFamily="2" charset="2"/>
              <a:buChar char="§"/>
              <a:defRPr sz="2600" kern="1200">
                <a:solidFill>
                  <a:schemeClr val="tx1"/>
                </a:solidFill>
                <a:latin typeface="Univers Condensed Light" panose="020B0306020202040204" pitchFamily="34" charset="0"/>
                <a:ea typeface="Univers Condensed Light" panose="020B0306020202040204" pitchFamily="34" charset="0"/>
                <a:cs typeface="+mn-cs"/>
              </a:defRPr>
            </a:lvl1pPr>
            <a:lvl2pPr marL="685800" indent="-342900" algn="l" defTabSz="1097280" rtl="0" eaLnBrk="1" latinLnBrk="0" hangingPunct="1">
              <a:lnSpc>
                <a:spcPct val="100000"/>
              </a:lnSpc>
              <a:spcBef>
                <a:spcPts val="600"/>
              </a:spcBef>
              <a:buFont typeface="Karla" pitchFamily="2" charset="0"/>
              <a:buChar char="—"/>
              <a:defRPr sz="2400" kern="1200">
                <a:solidFill>
                  <a:schemeClr val="tx1"/>
                </a:solidFill>
                <a:latin typeface="Univers Condensed Light" panose="020B0306020202040204" pitchFamily="34" charset="0"/>
                <a:ea typeface="Univers Condensed Light" panose="020B0306020202040204" pitchFamily="34" charset="0"/>
                <a:cs typeface="+mn-cs"/>
              </a:defRPr>
            </a:lvl2pPr>
            <a:lvl3pPr marL="1028700" indent="-342900" algn="l" defTabSz="1097280" rtl="0" eaLnBrk="1" latinLnBrk="0" hangingPunct="1">
              <a:lnSpc>
                <a:spcPct val="100000"/>
              </a:lnSpc>
              <a:spcBef>
                <a:spcPts val="600"/>
              </a:spcBef>
              <a:buFont typeface="Wingdings" panose="05000000000000000000" pitchFamily="2" charset="2"/>
              <a:buChar char="§"/>
              <a:defRPr sz="2000" kern="1200">
                <a:solidFill>
                  <a:schemeClr val="tx1"/>
                </a:solidFill>
                <a:latin typeface="Univers Condensed Light" panose="020B0306020202040204" pitchFamily="34" charset="0"/>
                <a:ea typeface="Univers Condensed Light" panose="020B0306020202040204" pitchFamily="34" charset="0"/>
                <a:cs typeface="+mn-cs"/>
              </a:defRPr>
            </a:lvl3pPr>
            <a:lvl4pPr marL="1257300" indent="-228600" algn="l" defTabSz="1097280" rtl="0" eaLnBrk="1" latinLnBrk="0" hangingPunct="1">
              <a:lnSpc>
                <a:spcPct val="100000"/>
              </a:lnSpc>
              <a:spcBef>
                <a:spcPts val="600"/>
              </a:spcBef>
              <a:buFont typeface="Karla" pitchFamily="2" charset="0"/>
              <a:buChar char="—"/>
              <a:defRPr sz="2000" kern="1200">
                <a:solidFill>
                  <a:schemeClr val="tx1"/>
                </a:solidFill>
                <a:latin typeface="Univers Condensed Light" panose="020B0306020202040204" pitchFamily="34" charset="0"/>
                <a:ea typeface="Univers Condensed Light" panose="020B0306020202040204" pitchFamily="34" charset="0"/>
                <a:cs typeface="+mn-cs"/>
              </a:defRPr>
            </a:lvl4pPr>
            <a:lvl5pPr marL="1485900" indent="-228600" algn="l" defTabSz="1097280" rtl="0" eaLnBrk="1" latinLnBrk="0" hangingPunct="1">
              <a:lnSpc>
                <a:spcPct val="100000"/>
              </a:lnSpc>
              <a:spcBef>
                <a:spcPts val="600"/>
              </a:spcBef>
              <a:buFont typeface="Wingdings" panose="05000000000000000000" pitchFamily="2" charset="2"/>
              <a:buChar char="§"/>
              <a:defRPr sz="2000" kern="1200">
                <a:solidFill>
                  <a:schemeClr val="tx1"/>
                </a:solidFill>
                <a:latin typeface="Univers Condensed Light" panose="020B0306020202040204" pitchFamily="34" charset="0"/>
                <a:ea typeface="Univers Condensed Light" panose="020B0306020202040204" pitchFamily="34" charset="0"/>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a:lstStyle>
          <a:p>
            <a:pPr marL="0" indent="0" algn="ctr">
              <a:buFont typeface="Wingdings" panose="05000000000000000000" pitchFamily="2" charset="2"/>
              <a:buNone/>
            </a:pPr>
            <a:endParaRPr lang="en-US" dirty="0"/>
          </a:p>
        </p:txBody>
      </p:sp>
      <p:sp>
        <p:nvSpPr>
          <p:cNvPr id="8" name="Text Placeholder 5">
            <a:extLst>
              <a:ext uri="{FF2B5EF4-FFF2-40B4-BE49-F238E27FC236}">
                <a16:creationId xmlns:a16="http://schemas.microsoft.com/office/drawing/2014/main" id="{3B7EAB9F-629D-8212-9E7D-E26EEC1F9219}"/>
              </a:ext>
            </a:extLst>
          </p:cNvPr>
          <p:cNvSpPr txBox="1">
            <a:spLocks/>
          </p:cNvSpPr>
          <p:nvPr/>
        </p:nvSpPr>
        <p:spPr>
          <a:xfrm>
            <a:off x="141194" y="4760137"/>
            <a:ext cx="4572000" cy="549259"/>
          </a:xfrm>
          <a:prstGeom prst="rect">
            <a:avLst/>
          </a:prstGeom>
        </p:spPr>
        <p:txBody>
          <a:bodyPr vert="horz" lIns="0" tIns="0" rIns="0" bIns="0" rtlCol="0">
            <a:normAutofit/>
          </a:bodyPr>
          <a:lstStyle>
            <a:lvl1pPr marL="342900" indent="-342900" algn="l" defTabSz="1097280" rtl="0" eaLnBrk="1" latinLnBrk="0" hangingPunct="1">
              <a:lnSpc>
                <a:spcPct val="100000"/>
              </a:lnSpc>
              <a:spcBef>
                <a:spcPts val="1200"/>
              </a:spcBef>
              <a:buFont typeface="Wingdings" panose="05000000000000000000" pitchFamily="2" charset="2"/>
              <a:buChar char="§"/>
              <a:defRPr lang="en-US" sz="2600" kern="1200" dirty="0" smtClean="0">
                <a:solidFill>
                  <a:schemeClr val="tx1"/>
                </a:solidFill>
                <a:latin typeface="Univers Condensed Light" panose="020B0306020202040204" pitchFamily="34" charset="0"/>
                <a:ea typeface="Univers Condensed Light" panose="020B0306020202040204" pitchFamily="34" charset="0"/>
                <a:cs typeface="+mn-cs"/>
              </a:defRPr>
            </a:lvl1pPr>
            <a:lvl2pPr marL="685800" indent="-342900" algn="l" defTabSz="1097280" rtl="0" eaLnBrk="1" latinLnBrk="0" hangingPunct="1">
              <a:lnSpc>
                <a:spcPct val="100000"/>
              </a:lnSpc>
              <a:spcBef>
                <a:spcPts val="600"/>
              </a:spcBef>
              <a:buFont typeface="Karla" pitchFamily="2" charset="0"/>
              <a:buChar char="—"/>
              <a:defRPr lang="en-US" sz="2400" kern="1200" dirty="0" smtClean="0">
                <a:solidFill>
                  <a:schemeClr val="tx1"/>
                </a:solidFill>
                <a:latin typeface="Univers Condensed Light" panose="020B0306020202040204" pitchFamily="34" charset="0"/>
                <a:ea typeface="Univers Condensed Light" panose="020B0306020202040204" pitchFamily="34" charset="0"/>
                <a:cs typeface="+mn-cs"/>
              </a:defRPr>
            </a:lvl2pPr>
            <a:lvl3pPr marL="1028700" indent="-342900" algn="l" defTabSz="1097280" rtl="0" eaLnBrk="1" latinLnBrk="0" hangingPunct="1">
              <a:lnSpc>
                <a:spcPct val="100000"/>
              </a:lnSpc>
              <a:spcBef>
                <a:spcPts val="600"/>
              </a:spcBef>
              <a:buFont typeface="Wingdings" panose="05000000000000000000" pitchFamily="2" charset="2"/>
              <a:buChar char="§"/>
              <a:defRPr lang="en-US" sz="2000" kern="1200" dirty="0" smtClean="0">
                <a:solidFill>
                  <a:schemeClr val="tx1"/>
                </a:solidFill>
                <a:latin typeface="Univers Condensed Light" panose="020B0306020202040204" pitchFamily="34" charset="0"/>
                <a:ea typeface="Univers Condensed Light" panose="020B0306020202040204" pitchFamily="34" charset="0"/>
                <a:cs typeface="+mn-cs"/>
              </a:defRPr>
            </a:lvl3pPr>
            <a:lvl4pPr marL="1257300" indent="-228600" algn="l" defTabSz="1097280" rtl="0" eaLnBrk="1" latinLnBrk="0" hangingPunct="1">
              <a:lnSpc>
                <a:spcPct val="100000"/>
              </a:lnSpc>
              <a:spcBef>
                <a:spcPts val="600"/>
              </a:spcBef>
              <a:buFont typeface="Karla" pitchFamily="2" charset="0"/>
              <a:buChar char="—"/>
              <a:defRPr lang="en-US" sz="2000" kern="1200" dirty="0" smtClean="0">
                <a:solidFill>
                  <a:schemeClr val="tx1"/>
                </a:solidFill>
                <a:latin typeface="Univers Condensed Light" panose="020B0306020202040204" pitchFamily="34" charset="0"/>
                <a:ea typeface="Univers Condensed Light" panose="020B0306020202040204" pitchFamily="34" charset="0"/>
                <a:cs typeface="+mn-cs"/>
              </a:defRPr>
            </a:lvl4pPr>
            <a:lvl5pPr marL="1485900" indent="-228600" algn="l" defTabSz="1097280" rtl="0" eaLnBrk="1" latinLnBrk="0" hangingPunct="1">
              <a:lnSpc>
                <a:spcPct val="100000"/>
              </a:lnSpc>
              <a:spcBef>
                <a:spcPts val="600"/>
              </a:spcBef>
              <a:buFont typeface="Wingdings" panose="05000000000000000000" pitchFamily="2" charset="2"/>
              <a:buChar char="§"/>
              <a:defRPr lang="en-US" sz="2000" kern="1200" dirty="0" smtClean="0">
                <a:solidFill>
                  <a:schemeClr val="tx1"/>
                </a:solidFill>
                <a:latin typeface="Univers Condensed Light" panose="020B0306020202040204" pitchFamily="34" charset="0"/>
                <a:ea typeface="Univers Condensed Light" panose="020B0306020202040204" pitchFamily="34" charset="0"/>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a:lstStyle>
          <a:p>
            <a:pPr marL="0" indent="0" algn="ctr">
              <a:buNone/>
            </a:pPr>
            <a:endParaRPr lang="en-US" dirty="0"/>
          </a:p>
        </p:txBody>
      </p:sp>
      <p:pic>
        <p:nvPicPr>
          <p:cNvPr id="13" name="Picture 12">
            <a:extLst>
              <a:ext uri="{FF2B5EF4-FFF2-40B4-BE49-F238E27FC236}">
                <a16:creationId xmlns:a16="http://schemas.microsoft.com/office/drawing/2014/main" id="{D821786C-77E1-F490-BE8B-9086E3EF71DA}"/>
              </a:ext>
            </a:extLst>
          </p:cNvPr>
          <p:cNvPicPr>
            <a:picLocks noChangeAspect="1"/>
          </p:cNvPicPr>
          <p:nvPr/>
        </p:nvPicPr>
        <p:blipFill>
          <a:blip r:embed="rId2">
            <a:extLst>
              <a:ext uri="{28A0092B-C50C-407E-A947-70E740481C1C}">
                <a14:useLocalDpi xmlns:a14="http://schemas.microsoft.com/office/drawing/2010/main" val="0"/>
              </a:ext>
            </a:extLst>
          </a:blip>
          <a:srcRect l="6536" r="14379"/>
          <a:stretch>
            <a:fillRect/>
          </a:stretch>
        </p:blipFill>
        <p:spPr>
          <a:xfrm>
            <a:off x="10488706" y="2268070"/>
            <a:ext cx="4141694" cy="4114800"/>
          </a:xfrm>
          <a:prstGeom prst="rect">
            <a:avLst/>
          </a:prstGeom>
        </p:spPr>
      </p:pic>
      <p:sp>
        <p:nvSpPr>
          <p:cNvPr id="14" name="Content Placeholder 1">
            <a:extLst>
              <a:ext uri="{FF2B5EF4-FFF2-40B4-BE49-F238E27FC236}">
                <a16:creationId xmlns:a16="http://schemas.microsoft.com/office/drawing/2014/main" id="{FC3FC99B-CFE9-7D0B-BB69-AF6EF01106D5}"/>
              </a:ext>
            </a:extLst>
          </p:cNvPr>
          <p:cNvSpPr txBox="1">
            <a:spLocks/>
          </p:cNvSpPr>
          <p:nvPr/>
        </p:nvSpPr>
        <p:spPr>
          <a:xfrm>
            <a:off x="511419" y="3495736"/>
            <a:ext cx="4305300" cy="2179614"/>
          </a:xfrm>
          <a:prstGeom prst="rect">
            <a:avLst/>
          </a:prstGeom>
        </p:spPr>
        <p:txBody>
          <a:bodyPr/>
          <a:lstStyle>
            <a:lvl1pPr marL="342900" indent="-342900" algn="l" defTabSz="1097280" rtl="0" eaLnBrk="1" latinLnBrk="0" hangingPunct="1">
              <a:lnSpc>
                <a:spcPct val="90000"/>
              </a:lnSpc>
              <a:spcBef>
                <a:spcPts val="1200"/>
              </a:spcBef>
              <a:buFont typeface="Wingdings" panose="05000000000000000000" pitchFamily="2" charset="2"/>
              <a:buChar char="§"/>
              <a:defRPr sz="2600" kern="1200">
                <a:solidFill>
                  <a:schemeClr val="tx1"/>
                </a:solidFill>
                <a:latin typeface="Univers Condensed Light" panose="020B0306020202040204" pitchFamily="34" charset="0"/>
                <a:ea typeface="Univers Condensed Light" panose="020B0306020202040204" pitchFamily="34" charset="0"/>
                <a:cs typeface="+mn-cs"/>
              </a:defRPr>
            </a:lvl1pPr>
            <a:lvl2pPr marL="685800" indent="-342900" algn="l" defTabSz="1097280" rtl="0" eaLnBrk="1" latinLnBrk="0" hangingPunct="1">
              <a:lnSpc>
                <a:spcPct val="90000"/>
              </a:lnSpc>
              <a:spcBef>
                <a:spcPts val="600"/>
              </a:spcBef>
              <a:buFont typeface="Karla" pitchFamily="2" charset="0"/>
              <a:buChar char="—"/>
              <a:defRPr sz="2400" kern="1200">
                <a:solidFill>
                  <a:schemeClr val="tx1"/>
                </a:solidFill>
                <a:latin typeface="Univers Condensed Light" panose="020B0306020202040204" pitchFamily="34" charset="0"/>
                <a:ea typeface="Univers Condensed Light" panose="020B0306020202040204" pitchFamily="34" charset="0"/>
                <a:cs typeface="+mn-cs"/>
              </a:defRPr>
            </a:lvl2pPr>
            <a:lvl3pPr marL="1028700" indent="-342900" algn="l" defTabSz="1097280" rtl="0" eaLnBrk="1" latinLnBrk="0" hangingPunct="1">
              <a:lnSpc>
                <a:spcPct val="90000"/>
              </a:lnSpc>
              <a:spcBef>
                <a:spcPts val="600"/>
              </a:spcBef>
              <a:buFont typeface="Wingdings" panose="05000000000000000000" pitchFamily="2" charset="2"/>
              <a:buChar char="§"/>
              <a:defRPr sz="2000" kern="1200">
                <a:solidFill>
                  <a:schemeClr val="tx1"/>
                </a:solidFill>
                <a:latin typeface="Univers Condensed Light" panose="020B0306020202040204" pitchFamily="34" charset="0"/>
                <a:ea typeface="Univers Condensed Light" panose="020B0306020202040204" pitchFamily="34" charset="0"/>
                <a:cs typeface="+mn-cs"/>
              </a:defRPr>
            </a:lvl3pPr>
            <a:lvl4pPr marL="1257300" indent="-228600" algn="l" defTabSz="1097280" rtl="0" eaLnBrk="1" latinLnBrk="0" hangingPunct="1">
              <a:lnSpc>
                <a:spcPct val="90000"/>
              </a:lnSpc>
              <a:spcBef>
                <a:spcPts val="600"/>
              </a:spcBef>
              <a:buFont typeface="Karla" pitchFamily="2" charset="0"/>
              <a:buChar char="—"/>
              <a:defRPr sz="1600" kern="1200">
                <a:solidFill>
                  <a:schemeClr val="tx1"/>
                </a:solidFill>
                <a:latin typeface="Univers Condensed Light" panose="020B0306020202040204" pitchFamily="34" charset="0"/>
                <a:ea typeface="Univers Condensed Light" panose="020B0306020202040204" pitchFamily="34" charset="0"/>
                <a:cs typeface="+mn-cs"/>
              </a:defRPr>
            </a:lvl4pPr>
            <a:lvl5pPr marL="1485900" indent="-228600" algn="l" defTabSz="1097280" rtl="0" eaLnBrk="1" latinLnBrk="0" hangingPunct="1">
              <a:lnSpc>
                <a:spcPct val="90000"/>
              </a:lnSpc>
              <a:spcBef>
                <a:spcPts val="600"/>
              </a:spcBef>
              <a:buFont typeface="Wingdings" panose="05000000000000000000" pitchFamily="2" charset="2"/>
              <a:buChar char="§"/>
              <a:defRPr sz="1400" kern="1200">
                <a:solidFill>
                  <a:schemeClr val="tx1"/>
                </a:solidFill>
                <a:latin typeface="Univers Condensed Light" panose="020B0306020202040204" pitchFamily="34" charset="0"/>
                <a:ea typeface="Univers Condensed Light" panose="020B0306020202040204" pitchFamily="34" charset="0"/>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a:lstStyle>
          <a:p>
            <a:r>
              <a:rPr lang="en-US" dirty="0"/>
              <a:t>Minimized Traffic Conflicts</a:t>
            </a:r>
          </a:p>
          <a:p>
            <a:r>
              <a:rPr lang="en-US" dirty="0"/>
              <a:t>Safe and Welcoming</a:t>
            </a:r>
          </a:p>
          <a:p>
            <a:r>
              <a:rPr lang="en-US" dirty="0"/>
              <a:t>Investment in Safer Streets</a:t>
            </a:r>
          </a:p>
          <a:p>
            <a:r>
              <a:rPr lang="en-US" dirty="0"/>
              <a:t>Trail Experience &amp; Comfort</a:t>
            </a:r>
          </a:p>
          <a:p>
            <a:pPr marL="0" indent="0" algn="ctr">
              <a:buNone/>
            </a:pPr>
            <a:endParaRPr lang="en-US" dirty="0"/>
          </a:p>
          <a:p>
            <a:pPr marL="0" indent="0" algn="ctr">
              <a:buNone/>
            </a:pPr>
            <a:endParaRPr lang="en-US" dirty="0"/>
          </a:p>
        </p:txBody>
      </p:sp>
      <p:sp>
        <p:nvSpPr>
          <p:cNvPr id="15" name="Rectangle: Rounded Corners 14">
            <a:extLst>
              <a:ext uri="{FF2B5EF4-FFF2-40B4-BE49-F238E27FC236}">
                <a16:creationId xmlns:a16="http://schemas.microsoft.com/office/drawing/2014/main" id="{BD209301-87DA-D186-A06E-8062A8A8EC36}"/>
              </a:ext>
            </a:extLst>
          </p:cNvPr>
          <p:cNvSpPr/>
          <p:nvPr/>
        </p:nvSpPr>
        <p:spPr>
          <a:xfrm>
            <a:off x="263769" y="2208803"/>
            <a:ext cx="4648200" cy="1176866"/>
          </a:xfrm>
          <a:prstGeom prst="roundRect">
            <a:avLst/>
          </a:prstGeom>
          <a:solidFill>
            <a:srgbClr val="FEDD0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ntent Placeholder 1">
            <a:extLst>
              <a:ext uri="{FF2B5EF4-FFF2-40B4-BE49-F238E27FC236}">
                <a16:creationId xmlns:a16="http://schemas.microsoft.com/office/drawing/2014/main" id="{8F70921B-1FB6-8A90-1269-E00325F1D3FC}"/>
              </a:ext>
            </a:extLst>
          </p:cNvPr>
          <p:cNvSpPr txBox="1">
            <a:spLocks/>
          </p:cNvSpPr>
          <p:nvPr/>
        </p:nvSpPr>
        <p:spPr>
          <a:xfrm>
            <a:off x="378069" y="2496670"/>
            <a:ext cx="4572000" cy="694266"/>
          </a:xfrm>
          <a:prstGeom prst="rect">
            <a:avLst/>
          </a:prstGeom>
        </p:spPr>
        <p:txBody>
          <a:bodyPr>
            <a:noAutofit/>
          </a:bodyPr>
          <a:lstStyle>
            <a:lvl1pPr marL="342900" indent="-342900" algn="l" defTabSz="1097280" rtl="0" eaLnBrk="1" latinLnBrk="0" hangingPunct="1">
              <a:lnSpc>
                <a:spcPct val="90000"/>
              </a:lnSpc>
              <a:spcBef>
                <a:spcPts val="1200"/>
              </a:spcBef>
              <a:buFont typeface="Wingdings" panose="05000000000000000000" pitchFamily="2" charset="2"/>
              <a:buChar char="§"/>
              <a:defRPr sz="2600" kern="1200">
                <a:solidFill>
                  <a:schemeClr val="tx1"/>
                </a:solidFill>
                <a:latin typeface="Univers Condensed Light" panose="020B0306020202040204" pitchFamily="34" charset="0"/>
                <a:ea typeface="Univers Condensed Light" panose="020B0306020202040204" pitchFamily="34" charset="0"/>
                <a:cs typeface="+mn-cs"/>
              </a:defRPr>
            </a:lvl1pPr>
            <a:lvl2pPr marL="685800" indent="-342900" algn="l" defTabSz="1097280" rtl="0" eaLnBrk="1" latinLnBrk="0" hangingPunct="1">
              <a:lnSpc>
                <a:spcPct val="90000"/>
              </a:lnSpc>
              <a:spcBef>
                <a:spcPts val="600"/>
              </a:spcBef>
              <a:buFont typeface="Karla" pitchFamily="2" charset="0"/>
              <a:buChar char="—"/>
              <a:defRPr sz="2400" kern="1200">
                <a:solidFill>
                  <a:schemeClr val="tx1"/>
                </a:solidFill>
                <a:latin typeface="Univers Condensed Light" panose="020B0306020202040204" pitchFamily="34" charset="0"/>
                <a:ea typeface="Univers Condensed Light" panose="020B0306020202040204" pitchFamily="34" charset="0"/>
                <a:cs typeface="+mn-cs"/>
              </a:defRPr>
            </a:lvl2pPr>
            <a:lvl3pPr marL="1028700" indent="-342900" algn="l" defTabSz="1097280" rtl="0" eaLnBrk="1" latinLnBrk="0" hangingPunct="1">
              <a:lnSpc>
                <a:spcPct val="90000"/>
              </a:lnSpc>
              <a:spcBef>
                <a:spcPts val="600"/>
              </a:spcBef>
              <a:buFont typeface="Wingdings" panose="05000000000000000000" pitchFamily="2" charset="2"/>
              <a:buChar char="§"/>
              <a:defRPr sz="2000" kern="1200">
                <a:solidFill>
                  <a:schemeClr val="tx1"/>
                </a:solidFill>
                <a:latin typeface="Univers Condensed Light" panose="020B0306020202040204" pitchFamily="34" charset="0"/>
                <a:ea typeface="Univers Condensed Light" panose="020B0306020202040204" pitchFamily="34" charset="0"/>
                <a:cs typeface="+mn-cs"/>
              </a:defRPr>
            </a:lvl3pPr>
            <a:lvl4pPr marL="1257300" indent="-228600" algn="l" defTabSz="1097280" rtl="0" eaLnBrk="1" latinLnBrk="0" hangingPunct="1">
              <a:lnSpc>
                <a:spcPct val="90000"/>
              </a:lnSpc>
              <a:spcBef>
                <a:spcPts val="600"/>
              </a:spcBef>
              <a:buFont typeface="Karla" pitchFamily="2" charset="0"/>
              <a:buChar char="—"/>
              <a:defRPr sz="1600" kern="1200">
                <a:solidFill>
                  <a:schemeClr val="tx1"/>
                </a:solidFill>
                <a:latin typeface="Univers Condensed Light" panose="020B0306020202040204" pitchFamily="34" charset="0"/>
                <a:ea typeface="Univers Condensed Light" panose="020B0306020202040204" pitchFamily="34" charset="0"/>
                <a:cs typeface="+mn-cs"/>
              </a:defRPr>
            </a:lvl4pPr>
            <a:lvl5pPr marL="1485900" indent="-228600" algn="l" defTabSz="1097280" rtl="0" eaLnBrk="1" latinLnBrk="0" hangingPunct="1">
              <a:lnSpc>
                <a:spcPct val="90000"/>
              </a:lnSpc>
              <a:spcBef>
                <a:spcPts val="600"/>
              </a:spcBef>
              <a:buFont typeface="Wingdings" panose="05000000000000000000" pitchFamily="2" charset="2"/>
              <a:buChar char="§"/>
              <a:defRPr sz="1400" kern="1200">
                <a:solidFill>
                  <a:schemeClr val="tx1"/>
                </a:solidFill>
                <a:latin typeface="Univers Condensed Light" panose="020B0306020202040204" pitchFamily="34" charset="0"/>
                <a:ea typeface="Univers Condensed Light" panose="020B0306020202040204" pitchFamily="34" charset="0"/>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a:lstStyle>
          <a:p>
            <a:pPr marL="0" indent="0" algn="ctr">
              <a:buFont typeface="Wingdings" panose="05000000000000000000" pitchFamily="2" charset="2"/>
              <a:buNone/>
            </a:pPr>
            <a:r>
              <a:rPr lang="en-US" sz="3600" b="1" dirty="0"/>
              <a:t>Safety &amp; Experience</a:t>
            </a:r>
          </a:p>
        </p:txBody>
      </p:sp>
      <p:sp>
        <p:nvSpPr>
          <p:cNvPr id="17" name="Rectangle: Rounded Corners 16">
            <a:extLst>
              <a:ext uri="{FF2B5EF4-FFF2-40B4-BE49-F238E27FC236}">
                <a16:creationId xmlns:a16="http://schemas.microsoft.com/office/drawing/2014/main" id="{1A4EBB83-A711-81D9-11ED-AD128C0B10D0}"/>
              </a:ext>
            </a:extLst>
          </p:cNvPr>
          <p:cNvSpPr/>
          <p:nvPr/>
        </p:nvSpPr>
        <p:spPr>
          <a:xfrm>
            <a:off x="5346197" y="2208803"/>
            <a:ext cx="4648200" cy="1176866"/>
          </a:xfrm>
          <a:prstGeom prst="roundRect">
            <a:avLst/>
          </a:prstGeom>
          <a:solidFill>
            <a:srgbClr val="80BB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 Placeholder 4">
            <a:extLst>
              <a:ext uri="{FF2B5EF4-FFF2-40B4-BE49-F238E27FC236}">
                <a16:creationId xmlns:a16="http://schemas.microsoft.com/office/drawing/2014/main" id="{15D857D4-D620-5353-EEB5-12C504360189}"/>
              </a:ext>
            </a:extLst>
          </p:cNvPr>
          <p:cNvSpPr txBox="1">
            <a:spLocks/>
          </p:cNvSpPr>
          <p:nvPr/>
        </p:nvSpPr>
        <p:spPr>
          <a:xfrm>
            <a:off x="5997610" y="2496670"/>
            <a:ext cx="3345374" cy="694266"/>
          </a:xfrm>
          <a:prstGeom prst="rect">
            <a:avLst/>
          </a:prstGeom>
        </p:spPr>
        <p:txBody>
          <a:bodyPr vert="horz" lIns="0" tIns="0" rIns="0" bIns="0" rtlCol="0">
            <a:noAutofit/>
          </a:bodyPr>
          <a:lstStyle>
            <a:lvl1pPr marL="342900" indent="-342900" algn="l" defTabSz="1097280" rtl="0" eaLnBrk="1" latinLnBrk="0" hangingPunct="1">
              <a:lnSpc>
                <a:spcPct val="100000"/>
              </a:lnSpc>
              <a:spcBef>
                <a:spcPts val="1200"/>
              </a:spcBef>
              <a:buFont typeface="Wingdings" panose="05000000000000000000" pitchFamily="2" charset="2"/>
              <a:buChar char="§"/>
              <a:defRPr lang="en-US" sz="2600" kern="1200" dirty="0" smtClean="0">
                <a:solidFill>
                  <a:schemeClr val="tx1"/>
                </a:solidFill>
                <a:latin typeface="Univers Condensed Light" panose="020B0306020202040204" pitchFamily="34" charset="0"/>
                <a:ea typeface="Univers Condensed Light" panose="020B0306020202040204" pitchFamily="34" charset="0"/>
                <a:cs typeface="+mn-cs"/>
              </a:defRPr>
            </a:lvl1pPr>
            <a:lvl2pPr marL="685800" indent="-342900" algn="l" defTabSz="1097280" rtl="0" eaLnBrk="1" latinLnBrk="0" hangingPunct="1">
              <a:lnSpc>
                <a:spcPct val="100000"/>
              </a:lnSpc>
              <a:spcBef>
                <a:spcPts val="600"/>
              </a:spcBef>
              <a:buFont typeface="Karla" pitchFamily="2" charset="0"/>
              <a:buChar char="—"/>
              <a:defRPr lang="en-US" sz="2400" kern="1200" dirty="0" smtClean="0">
                <a:solidFill>
                  <a:schemeClr val="tx1"/>
                </a:solidFill>
                <a:latin typeface="Univers Condensed Light" panose="020B0306020202040204" pitchFamily="34" charset="0"/>
                <a:ea typeface="Univers Condensed Light" panose="020B0306020202040204" pitchFamily="34" charset="0"/>
                <a:cs typeface="+mn-cs"/>
              </a:defRPr>
            </a:lvl2pPr>
            <a:lvl3pPr marL="1028700" indent="-342900" algn="l" defTabSz="1097280" rtl="0" eaLnBrk="1" latinLnBrk="0" hangingPunct="1">
              <a:lnSpc>
                <a:spcPct val="100000"/>
              </a:lnSpc>
              <a:spcBef>
                <a:spcPts val="600"/>
              </a:spcBef>
              <a:buFont typeface="Wingdings" panose="05000000000000000000" pitchFamily="2" charset="2"/>
              <a:buChar char="§"/>
              <a:defRPr lang="en-US" sz="2000" kern="1200" dirty="0" smtClean="0">
                <a:solidFill>
                  <a:schemeClr val="tx1"/>
                </a:solidFill>
                <a:latin typeface="Univers Condensed Light" panose="020B0306020202040204" pitchFamily="34" charset="0"/>
                <a:ea typeface="Univers Condensed Light" panose="020B0306020202040204" pitchFamily="34" charset="0"/>
                <a:cs typeface="+mn-cs"/>
              </a:defRPr>
            </a:lvl3pPr>
            <a:lvl4pPr marL="1257300" indent="-228600" algn="l" defTabSz="1097280" rtl="0" eaLnBrk="1" latinLnBrk="0" hangingPunct="1">
              <a:lnSpc>
                <a:spcPct val="100000"/>
              </a:lnSpc>
              <a:spcBef>
                <a:spcPts val="600"/>
              </a:spcBef>
              <a:buFont typeface="Karla" pitchFamily="2" charset="0"/>
              <a:buChar char="—"/>
              <a:defRPr lang="en-US" sz="2000" kern="1200" dirty="0" smtClean="0">
                <a:solidFill>
                  <a:schemeClr val="tx1"/>
                </a:solidFill>
                <a:latin typeface="Univers Condensed Light" panose="020B0306020202040204" pitchFamily="34" charset="0"/>
                <a:ea typeface="Univers Condensed Light" panose="020B0306020202040204" pitchFamily="34" charset="0"/>
                <a:cs typeface="+mn-cs"/>
              </a:defRPr>
            </a:lvl4pPr>
            <a:lvl5pPr marL="1485900" indent="-228600" algn="l" defTabSz="1097280" rtl="0" eaLnBrk="1" latinLnBrk="0" hangingPunct="1">
              <a:lnSpc>
                <a:spcPct val="100000"/>
              </a:lnSpc>
              <a:spcBef>
                <a:spcPts val="600"/>
              </a:spcBef>
              <a:buFont typeface="Wingdings" panose="05000000000000000000" pitchFamily="2" charset="2"/>
              <a:buChar char="§"/>
              <a:defRPr lang="en-US" sz="2000" kern="1200" dirty="0">
                <a:solidFill>
                  <a:schemeClr val="tx1"/>
                </a:solidFill>
                <a:latin typeface="Univers Condensed Light" panose="020B0306020202040204" pitchFamily="34" charset="0"/>
                <a:ea typeface="Univers Condensed Light" panose="020B0306020202040204" pitchFamily="34" charset="0"/>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a:lstStyle>
          <a:p>
            <a:pPr marL="0" indent="0" algn="ctr">
              <a:buFont typeface="Wingdings" panose="05000000000000000000" pitchFamily="2" charset="2"/>
              <a:buNone/>
            </a:pPr>
            <a:r>
              <a:rPr lang="en-US" sz="3600" b="1" dirty="0"/>
              <a:t>Connectivity</a:t>
            </a:r>
          </a:p>
        </p:txBody>
      </p:sp>
      <p:sp>
        <p:nvSpPr>
          <p:cNvPr id="19" name="Content Placeholder 1">
            <a:extLst>
              <a:ext uri="{FF2B5EF4-FFF2-40B4-BE49-F238E27FC236}">
                <a16:creationId xmlns:a16="http://schemas.microsoft.com/office/drawing/2014/main" id="{6E663F8E-242C-F33F-474C-D37DC33598D8}"/>
              </a:ext>
            </a:extLst>
          </p:cNvPr>
          <p:cNvSpPr txBox="1">
            <a:spLocks/>
          </p:cNvSpPr>
          <p:nvPr/>
        </p:nvSpPr>
        <p:spPr>
          <a:xfrm>
            <a:off x="5466302" y="3495736"/>
            <a:ext cx="4707653" cy="2695506"/>
          </a:xfrm>
          <a:prstGeom prst="rect">
            <a:avLst/>
          </a:prstGeom>
        </p:spPr>
        <p:txBody>
          <a:bodyPr/>
          <a:lstStyle>
            <a:lvl1pPr marL="342900" indent="-342900" algn="l" defTabSz="1097280" rtl="0" eaLnBrk="1" latinLnBrk="0" hangingPunct="1">
              <a:lnSpc>
                <a:spcPct val="90000"/>
              </a:lnSpc>
              <a:spcBef>
                <a:spcPts val="1200"/>
              </a:spcBef>
              <a:buFont typeface="Wingdings" panose="05000000000000000000" pitchFamily="2" charset="2"/>
              <a:buChar char="§"/>
              <a:defRPr sz="2600" kern="1200">
                <a:solidFill>
                  <a:schemeClr val="tx1"/>
                </a:solidFill>
                <a:latin typeface="Univers Condensed Light" panose="020B0306020202040204" pitchFamily="34" charset="0"/>
                <a:ea typeface="Univers Condensed Light" panose="020B0306020202040204" pitchFamily="34" charset="0"/>
                <a:cs typeface="+mn-cs"/>
              </a:defRPr>
            </a:lvl1pPr>
            <a:lvl2pPr marL="685800" indent="-342900" algn="l" defTabSz="1097280" rtl="0" eaLnBrk="1" latinLnBrk="0" hangingPunct="1">
              <a:lnSpc>
                <a:spcPct val="90000"/>
              </a:lnSpc>
              <a:spcBef>
                <a:spcPts val="600"/>
              </a:spcBef>
              <a:buFont typeface="Karla" pitchFamily="2" charset="0"/>
              <a:buChar char="—"/>
              <a:defRPr sz="2400" kern="1200">
                <a:solidFill>
                  <a:schemeClr val="tx1"/>
                </a:solidFill>
                <a:latin typeface="Univers Condensed Light" panose="020B0306020202040204" pitchFamily="34" charset="0"/>
                <a:ea typeface="Univers Condensed Light" panose="020B0306020202040204" pitchFamily="34" charset="0"/>
                <a:cs typeface="+mn-cs"/>
              </a:defRPr>
            </a:lvl2pPr>
            <a:lvl3pPr marL="1028700" indent="-342900" algn="l" defTabSz="1097280" rtl="0" eaLnBrk="1" latinLnBrk="0" hangingPunct="1">
              <a:lnSpc>
                <a:spcPct val="90000"/>
              </a:lnSpc>
              <a:spcBef>
                <a:spcPts val="600"/>
              </a:spcBef>
              <a:buFont typeface="Wingdings" panose="05000000000000000000" pitchFamily="2" charset="2"/>
              <a:buChar char="§"/>
              <a:defRPr sz="2000" kern="1200">
                <a:solidFill>
                  <a:schemeClr val="tx1"/>
                </a:solidFill>
                <a:latin typeface="Univers Condensed Light" panose="020B0306020202040204" pitchFamily="34" charset="0"/>
                <a:ea typeface="Univers Condensed Light" panose="020B0306020202040204" pitchFamily="34" charset="0"/>
                <a:cs typeface="+mn-cs"/>
              </a:defRPr>
            </a:lvl3pPr>
            <a:lvl4pPr marL="1257300" indent="-228600" algn="l" defTabSz="1097280" rtl="0" eaLnBrk="1" latinLnBrk="0" hangingPunct="1">
              <a:lnSpc>
                <a:spcPct val="90000"/>
              </a:lnSpc>
              <a:spcBef>
                <a:spcPts val="600"/>
              </a:spcBef>
              <a:buFont typeface="Karla" pitchFamily="2" charset="0"/>
              <a:buChar char="—"/>
              <a:defRPr sz="1600" kern="1200">
                <a:solidFill>
                  <a:schemeClr val="tx1"/>
                </a:solidFill>
                <a:latin typeface="Univers Condensed Light" panose="020B0306020202040204" pitchFamily="34" charset="0"/>
                <a:ea typeface="Univers Condensed Light" panose="020B0306020202040204" pitchFamily="34" charset="0"/>
                <a:cs typeface="+mn-cs"/>
              </a:defRPr>
            </a:lvl4pPr>
            <a:lvl5pPr marL="1485900" indent="-228600" algn="l" defTabSz="1097280" rtl="0" eaLnBrk="1" latinLnBrk="0" hangingPunct="1">
              <a:lnSpc>
                <a:spcPct val="90000"/>
              </a:lnSpc>
              <a:spcBef>
                <a:spcPts val="600"/>
              </a:spcBef>
              <a:buFont typeface="Wingdings" panose="05000000000000000000" pitchFamily="2" charset="2"/>
              <a:buChar char="§"/>
              <a:defRPr sz="1400" kern="1200">
                <a:solidFill>
                  <a:schemeClr val="tx1"/>
                </a:solidFill>
                <a:latin typeface="Univers Condensed Light" panose="020B0306020202040204" pitchFamily="34" charset="0"/>
                <a:ea typeface="Univers Condensed Light" panose="020B0306020202040204" pitchFamily="34" charset="0"/>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a:lstStyle>
          <a:p>
            <a:r>
              <a:rPr lang="en-US" dirty="0"/>
              <a:t>Travel Time &amp; Continuity</a:t>
            </a:r>
          </a:p>
          <a:p>
            <a:r>
              <a:rPr lang="en-US" dirty="0"/>
              <a:t>Connections to Community Assets</a:t>
            </a:r>
          </a:p>
          <a:p>
            <a:r>
              <a:rPr lang="en-US" dirty="0"/>
              <a:t>Connections to Other Modes</a:t>
            </a:r>
          </a:p>
          <a:p>
            <a:r>
              <a:rPr lang="en-US" dirty="0"/>
              <a:t>Access Points &amp; Visibility</a:t>
            </a:r>
          </a:p>
          <a:p>
            <a:pPr marL="0" indent="0" algn="ctr">
              <a:buNone/>
            </a:pPr>
            <a:endParaRPr lang="en-US" dirty="0"/>
          </a:p>
          <a:p>
            <a:pPr marL="0" indent="0" algn="ctr">
              <a:buNone/>
            </a:pPr>
            <a:endParaRPr lang="en-US" dirty="0"/>
          </a:p>
          <a:p>
            <a:pPr marL="0" indent="0" algn="ctr">
              <a:buNone/>
            </a:pPr>
            <a:endParaRPr lang="en-US" dirty="0"/>
          </a:p>
        </p:txBody>
      </p:sp>
    </p:spTree>
    <p:extLst>
      <p:ext uri="{BB962C8B-B14F-4D97-AF65-F5344CB8AC3E}">
        <p14:creationId xmlns:p14="http://schemas.microsoft.com/office/powerpoint/2010/main" val="37312044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D0F075-9DFD-08A6-6526-111180B72F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BEED834-0EB4-CA5C-A4DA-4CF7A51F190F}"/>
              </a:ext>
            </a:extLst>
          </p:cNvPr>
          <p:cNvSpPr>
            <a:spLocks noGrp="1"/>
          </p:cNvSpPr>
          <p:nvPr>
            <p:ph type="title"/>
          </p:nvPr>
        </p:nvSpPr>
        <p:spPr/>
        <p:txBody>
          <a:bodyPr/>
          <a:lstStyle/>
          <a:p>
            <a:r>
              <a:rPr lang="en-US" dirty="0"/>
              <a:t>Evaluation criteria</a:t>
            </a:r>
          </a:p>
        </p:txBody>
      </p:sp>
      <p:sp>
        <p:nvSpPr>
          <p:cNvPr id="3" name="Footer Placeholder 2">
            <a:extLst>
              <a:ext uri="{FF2B5EF4-FFF2-40B4-BE49-F238E27FC236}">
                <a16:creationId xmlns:a16="http://schemas.microsoft.com/office/drawing/2014/main" id="{00C78952-6F8B-F1D7-8F35-10659C51F52F}"/>
              </a:ext>
            </a:extLst>
          </p:cNvPr>
          <p:cNvSpPr>
            <a:spLocks noGrp="1"/>
          </p:cNvSpPr>
          <p:nvPr>
            <p:ph type="ftr" sz="quarter" idx="3"/>
          </p:nvPr>
        </p:nvSpPr>
        <p:spPr/>
        <p:txBody>
          <a:bodyPr/>
          <a:lstStyle/>
          <a:p>
            <a:r>
              <a:rPr lang="en-US"/>
              <a:t>Round 2 Stakeholder Meetings</a:t>
            </a:r>
            <a:endParaRPr lang="en-US" dirty="0"/>
          </a:p>
        </p:txBody>
      </p:sp>
      <p:sp>
        <p:nvSpPr>
          <p:cNvPr id="4" name="Slide Number Placeholder 3">
            <a:extLst>
              <a:ext uri="{FF2B5EF4-FFF2-40B4-BE49-F238E27FC236}">
                <a16:creationId xmlns:a16="http://schemas.microsoft.com/office/drawing/2014/main" id="{FFC15284-21AA-C681-1619-65B76CD8FCEB}"/>
              </a:ext>
            </a:extLst>
          </p:cNvPr>
          <p:cNvSpPr>
            <a:spLocks noGrp="1"/>
          </p:cNvSpPr>
          <p:nvPr>
            <p:ph type="sldNum" sz="quarter" idx="4"/>
          </p:nvPr>
        </p:nvSpPr>
        <p:spPr/>
        <p:txBody>
          <a:bodyPr/>
          <a:lstStyle/>
          <a:p>
            <a:fld id="{514752F4-EDD2-47D8-87E6-E31AFEC1386A}" type="slidenum">
              <a:rPr lang="en-US" smtClean="0">
                <a:latin typeface="Univers Condensed Light" panose="020B0306020202040204" pitchFamily="34" charset="0"/>
              </a:rPr>
              <a:pPr/>
              <a:t>28</a:t>
            </a:fld>
            <a:r>
              <a:rPr lang="en-US"/>
              <a:t>	</a:t>
            </a:r>
            <a:endParaRPr lang="en-US" b="1" dirty="0"/>
          </a:p>
        </p:txBody>
      </p:sp>
      <p:sp>
        <p:nvSpPr>
          <p:cNvPr id="5" name="Text Placeholder 4">
            <a:extLst>
              <a:ext uri="{FF2B5EF4-FFF2-40B4-BE49-F238E27FC236}">
                <a16:creationId xmlns:a16="http://schemas.microsoft.com/office/drawing/2014/main" id="{651C9DBA-D4D7-63B0-8EE2-C9FCD97AAD10}"/>
              </a:ext>
            </a:extLst>
          </p:cNvPr>
          <p:cNvSpPr>
            <a:spLocks noGrp="1"/>
          </p:cNvSpPr>
          <p:nvPr>
            <p:ph type="body" sz="quarter" idx="10"/>
          </p:nvPr>
        </p:nvSpPr>
        <p:spPr/>
        <p:txBody>
          <a:bodyPr/>
          <a:lstStyle/>
          <a:p>
            <a:endParaRPr lang="en-US"/>
          </a:p>
        </p:txBody>
      </p:sp>
      <p:sp>
        <p:nvSpPr>
          <p:cNvPr id="6" name="Content Placeholder 1">
            <a:extLst>
              <a:ext uri="{FF2B5EF4-FFF2-40B4-BE49-F238E27FC236}">
                <a16:creationId xmlns:a16="http://schemas.microsoft.com/office/drawing/2014/main" id="{D4DA444F-F7DF-8DF7-9298-4E38A5049DC5}"/>
              </a:ext>
            </a:extLst>
          </p:cNvPr>
          <p:cNvSpPr txBox="1">
            <a:spLocks/>
          </p:cNvSpPr>
          <p:nvPr/>
        </p:nvSpPr>
        <p:spPr>
          <a:xfrm>
            <a:off x="266700" y="3356127"/>
            <a:ext cx="4572000" cy="2276430"/>
          </a:xfrm>
          <a:prstGeom prst="rect">
            <a:avLst/>
          </a:prstGeom>
        </p:spPr>
        <p:txBody>
          <a:bodyPr/>
          <a:lstStyle>
            <a:lvl1pPr marL="342900" indent="-342900" algn="l" defTabSz="1097280" rtl="0" eaLnBrk="1" latinLnBrk="0" hangingPunct="1">
              <a:lnSpc>
                <a:spcPct val="90000"/>
              </a:lnSpc>
              <a:spcBef>
                <a:spcPts val="1200"/>
              </a:spcBef>
              <a:buFont typeface="Wingdings" panose="05000000000000000000" pitchFamily="2" charset="2"/>
              <a:buChar char="§"/>
              <a:defRPr sz="2600" kern="1200">
                <a:solidFill>
                  <a:schemeClr val="tx1"/>
                </a:solidFill>
                <a:latin typeface="Univers Condensed Light" panose="020B0306020202040204" pitchFamily="34" charset="0"/>
                <a:ea typeface="Univers Condensed Light" panose="020B0306020202040204" pitchFamily="34" charset="0"/>
                <a:cs typeface="+mn-cs"/>
              </a:defRPr>
            </a:lvl1pPr>
            <a:lvl2pPr marL="685800" indent="-342900" algn="l" defTabSz="1097280" rtl="0" eaLnBrk="1" latinLnBrk="0" hangingPunct="1">
              <a:lnSpc>
                <a:spcPct val="90000"/>
              </a:lnSpc>
              <a:spcBef>
                <a:spcPts val="600"/>
              </a:spcBef>
              <a:buFont typeface="Karla" pitchFamily="2" charset="0"/>
              <a:buChar char="—"/>
              <a:defRPr sz="2400" kern="1200">
                <a:solidFill>
                  <a:schemeClr val="tx1"/>
                </a:solidFill>
                <a:latin typeface="Univers Condensed Light" panose="020B0306020202040204" pitchFamily="34" charset="0"/>
                <a:ea typeface="Univers Condensed Light" panose="020B0306020202040204" pitchFamily="34" charset="0"/>
                <a:cs typeface="+mn-cs"/>
              </a:defRPr>
            </a:lvl2pPr>
            <a:lvl3pPr marL="1028700" indent="-342900" algn="l" defTabSz="1097280" rtl="0" eaLnBrk="1" latinLnBrk="0" hangingPunct="1">
              <a:lnSpc>
                <a:spcPct val="90000"/>
              </a:lnSpc>
              <a:spcBef>
                <a:spcPts val="600"/>
              </a:spcBef>
              <a:buFont typeface="Wingdings" panose="05000000000000000000" pitchFamily="2" charset="2"/>
              <a:buChar char="§"/>
              <a:defRPr sz="2000" kern="1200">
                <a:solidFill>
                  <a:schemeClr val="tx1"/>
                </a:solidFill>
                <a:latin typeface="Univers Condensed Light" panose="020B0306020202040204" pitchFamily="34" charset="0"/>
                <a:ea typeface="Univers Condensed Light" panose="020B0306020202040204" pitchFamily="34" charset="0"/>
                <a:cs typeface="+mn-cs"/>
              </a:defRPr>
            </a:lvl3pPr>
            <a:lvl4pPr marL="1257300" indent="-228600" algn="l" defTabSz="1097280" rtl="0" eaLnBrk="1" latinLnBrk="0" hangingPunct="1">
              <a:lnSpc>
                <a:spcPct val="90000"/>
              </a:lnSpc>
              <a:spcBef>
                <a:spcPts val="600"/>
              </a:spcBef>
              <a:buFont typeface="Karla" pitchFamily="2" charset="0"/>
              <a:buChar char="—"/>
              <a:defRPr sz="1600" kern="1200">
                <a:solidFill>
                  <a:schemeClr val="tx1"/>
                </a:solidFill>
                <a:latin typeface="Univers Condensed Light" panose="020B0306020202040204" pitchFamily="34" charset="0"/>
                <a:ea typeface="Univers Condensed Light" panose="020B0306020202040204" pitchFamily="34" charset="0"/>
                <a:cs typeface="+mn-cs"/>
              </a:defRPr>
            </a:lvl4pPr>
            <a:lvl5pPr marL="1485900" indent="-228600" algn="l" defTabSz="1097280" rtl="0" eaLnBrk="1" latinLnBrk="0" hangingPunct="1">
              <a:lnSpc>
                <a:spcPct val="90000"/>
              </a:lnSpc>
              <a:spcBef>
                <a:spcPts val="600"/>
              </a:spcBef>
              <a:buFont typeface="Wingdings" panose="05000000000000000000" pitchFamily="2" charset="2"/>
              <a:buChar char="§"/>
              <a:defRPr sz="1400" kern="1200">
                <a:solidFill>
                  <a:schemeClr val="tx1"/>
                </a:solidFill>
                <a:latin typeface="Univers Condensed Light" panose="020B0306020202040204" pitchFamily="34" charset="0"/>
                <a:ea typeface="Univers Condensed Light" panose="020B0306020202040204" pitchFamily="34" charset="0"/>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a:lstStyle>
          <a:p>
            <a:r>
              <a:rPr lang="en-US" dirty="0"/>
              <a:t>Constructability / Cost</a:t>
            </a:r>
          </a:p>
          <a:p>
            <a:r>
              <a:rPr lang="en-US" dirty="0"/>
              <a:t>Real Estate / Easements</a:t>
            </a:r>
          </a:p>
          <a:p>
            <a:r>
              <a:rPr lang="en-US" dirty="0"/>
              <a:t>Environmental &amp; Regulatory</a:t>
            </a:r>
          </a:p>
          <a:p>
            <a:r>
              <a:rPr lang="en-US" dirty="0"/>
              <a:t>Rail Infrastructure Impacts</a:t>
            </a:r>
          </a:p>
          <a:p>
            <a:pPr marL="0" indent="0" algn="ctr">
              <a:buNone/>
            </a:pPr>
            <a:endParaRPr lang="en-US" dirty="0"/>
          </a:p>
          <a:p>
            <a:pPr marL="0" indent="0" algn="ctr">
              <a:buNone/>
            </a:pPr>
            <a:endParaRPr lang="en-US" dirty="0"/>
          </a:p>
        </p:txBody>
      </p:sp>
      <p:sp>
        <p:nvSpPr>
          <p:cNvPr id="7" name="Content Placeholder 1">
            <a:extLst>
              <a:ext uri="{FF2B5EF4-FFF2-40B4-BE49-F238E27FC236}">
                <a16:creationId xmlns:a16="http://schemas.microsoft.com/office/drawing/2014/main" id="{54ECC692-3CC0-7A4B-9D19-CE82BA96938A}"/>
              </a:ext>
            </a:extLst>
          </p:cNvPr>
          <p:cNvSpPr txBox="1">
            <a:spLocks/>
          </p:cNvSpPr>
          <p:nvPr/>
        </p:nvSpPr>
        <p:spPr>
          <a:xfrm>
            <a:off x="228600" y="3629225"/>
            <a:ext cx="4572000" cy="583950"/>
          </a:xfrm>
          <a:prstGeom prst="rect">
            <a:avLst/>
          </a:prstGeom>
        </p:spPr>
        <p:txBody>
          <a:bodyPr vert="horz" lIns="0" tIns="0" rIns="0" bIns="0" rtlCol="0">
            <a:normAutofit/>
          </a:bodyPr>
          <a:lstStyle>
            <a:lvl1pPr marL="342900" indent="-342900" algn="l" defTabSz="1097280" rtl="0" eaLnBrk="1" latinLnBrk="0" hangingPunct="1">
              <a:lnSpc>
                <a:spcPct val="100000"/>
              </a:lnSpc>
              <a:spcBef>
                <a:spcPts val="1200"/>
              </a:spcBef>
              <a:buFont typeface="Wingdings" panose="05000000000000000000" pitchFamily="2" charset="2"/>
              <a:buChar char="§"/>
              <a:defRPr sz="2600" kern="1200">
                <a:solidFill>
                  <a:schemeClr val="tx1"/>
                </a:solidFill>
                <a:latin typeface="Univers Condensed Light" panose="020B0306020202040204" pitchFamily="34" charset="0"/>
                <a:ea typeface="Univers Condensed Light" panose="020B0306020202040204" pitchFamily="34" charset="0"/>
                <a:cs typeface="+mn-cs"/>
              </a:defRPr>
            </a:lvl1pPr>
            <a:lvl2pPr marL="685800" indent="-342900" algn="l" defTabSz="1097280" rtl="0" eaLnBrk="1" latinLnBrk="0" hangingPunct="1">
              <a:lnSpc>
                <a:spcPct val="100000"/>
              </a:lnSpc>
              <a:spcBef>
                <a:spcPts val="600"/>
              </a:spcBef>
              <a:buFont typeface="Karla" pitchFamily="2" charset="0"/>
              <a:buChar char="—"/>
              <a:defRPr sz="2400" kern="1200">
                <a:solidFill>
                  <a:schemeClr val="tx1"/>
                </a:solidFill>
                <a:latin typeface="Univers Condensed Light" panose="020B0306020202040204" pitchFamily="34" charset="0"/>
                <a:ea typeface="Univers Condensed Light" panose="020B0306020202040204" pitchFamily="34" charset="0"/>
                <a:cs typeface="+mn-cs"/>
              </a:defRPr>
            </a:lvl2pPr>
            <a:lvl3pPr marL="1028700" indent="-342900" algn="l" defTabSz="1097280" rtl="0" eaLnBrk="1" latinLnBrk="0" hangingPunct="1">
              <a:lnSpc>
                <a:spcPct val="100000"/>
              </a:lnSpc>
              <a:spcBef>
                <a:spcPts val="600"/>
              </a:spcBef>
              <a:buFont typeface="Wingdings" panose="05000000000000000000" pitchFamily="2" charset="2"/>
              <a:buChar char="§"/>
              <a:defRPr sz="2000" kern="1200">
                <a:solidFill>
                  <a:schemeClr val="tx1"/>
                </a:solidFill>
                <a:latin typeface="Univers Condensed Light" panose="020B0306020202040204" pitchFamily="34" charset="0"/>
                <a:ea typeface="Univers Condensed Light" panose="020B0306020202040204" pitchFamily="34" charset="0"/>
                <a:cs typeface="+mn-cs"/>
              </a:defRPr>
            </a:lvl3pPr>
            <a:lvl4pPr marL="1257300" indent="-228600" algn="l" defTabSz="1097280" rtl="0" eaLnBrk="1" latinLnBrk="0" hangingPunct="1">
              <a:lnSpc>
                <a:spcPct val="100000"/>
              </a:lnSpc>
              <a:spcBef>
                <a:spcPts val="600"/>
              </a:spcBef>
              <a:buFont typeface="Karla" pitchFamily="2" charset="0"/>
              <a:buChar char="—"/>
              <a:defRPr sz="2000" kern="1200">
                <a:solidFill>
                  <a:schemeClr val="tx1"/>
                </a:solidFill>
                <a:latin typeface="Univers Condensed Light" panose="020B0306020202040204" pitchFamily="34" charset="0"/>
                <a:ea typeface="Univers Condensed Light" panose="020B0306020202040204" pitchFamily="34" charset="0"/>
                <a:cs typeface="+mn-cs"/>
              </a:defRPr>
            </a:lvl4pPr>
            <a:lvl5pPr marL="1485900" indent="-228600" algn="l" defTabSz="1097280" rtl="0" eaLnBrk="1" latinLnBrk="0" hangingPunct="1">
              <a:lnSpc>
                <a:spcPct val="100000"/>
              </a:lnSpc>
              <a:spcBef>
                <a:spcPts val="600"/>
              </a:spcBef>
              <a:buFont typeface="Wingdings" panose="05000000000000000000" pitchFamily="2" charset="2"/>
              <a:buChar char="§"/>
              <a:defRPr sz="2000" kern="1200">
                <a:solidFill>
                  <a:schemeClr val="tx1"/>
                </a:solidFill>
                <a:latin typeface="Univers Condensed Light" panose="020B0306020202040204" pitchFamily="34" charset="0"/>
                <a:ea typeface="Univers Condensed Light" panose="020B0306020202040204" pitchFamily="34" charset="0"/>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a:lstStyle>
          <a:p>
            <a:pPr marL="0" indent="0" algn="ctr">
              <a:buFont typeface="Wingdings" panose="05000000000000000000" pitchFamily="2" charset="2"/>
              <a:buNone/>
            </a:pPr>
            <a:endParaRPr lang="en-US" dirty="0"/>
          </a:p>
        </p:txBody>
      </p:sp>
      <p:sp>
        <p:nvSpPr>
          <p:cNvPr id="10" name="Content Placeholder 1">
            <a:extLst>
              <a:ext uri="{FF2B5EF4-FFF2-40B4-BE49-F238E27FC236}">
                <a16:creationId xmlns:a16="http://schemas.microsoft.com/office/drawing/2014/main" id="{DC12369C-6CC6-740E-6033-F655EA663FDD}"/>
              </a:ext>
            </a:extLst>
          </p:cNvPr>
          <p:cNvSpPr txBox="1">
            <a:spLocks/>
          </p:cNvSpPr>
          <p:nvPr/>
        </p:nvSpPr>
        <p:spPr>
          <a:xfrm>
            <a:off x="228600" y="4542978"/>
            <a:ext cx="4572000" cy="583950"/>
          </a:xfrm>
          <a:prstGeom prst="rect">
            <a:avLst/>
          </a:prstGeom>
        </p:spPr>
        <p:txBody>
          <a:bodyPr/>
          <a:lstStyle>
            <a:lvl1pPr marL="342900" indent="-342900" algn="l" defTabSz="1097280" rtl="0" eaLnBrk="1" latinLnBrk="0" hangingPunct="1">
              <a:lnSpc>
                <a:spcPct val="90000"/>
              </a:lnSpc>
              <a:spcBef>
                <a:spcPts val="1200"/>
              </a:spcBef>
              <a:buFont typeface="Wingdings" panose="05000000000000000000" pitchFamily="2" charset="2"/>
              <a:buChar char="§"/>
              <a:defRPr sz="2600" kern="1200">
                <a:solidFill>
                  <a:schemeClr val="tx1"/>
                </a:solidFill>
                <a:latin typeface="Univers Condensed Light" panose="020B0306020202040204" pitchFamily="34" charset="0"/>
                <a:ea typeface="Univers Condensed Light" panose="020B0306020202040204" pitchFamily="34" charset="0"/>
                <a:cs typeface="+mn-cs"/>
              </a:defRPr>
            </a:lvl1pPr>
            <a:lvl2pPr marL="685800" indent="-342900" algn="l" defTabSz="1097280" rtl="0" eaLnBrk="1" latinLnBrk="0" hangingPunct="1">
              <a:lnSpc>
                <a:spcPct val="90000"/>
              </a:lnSpc>
              <a:spcBef>
                <a:spcPts val="600"/>
              </a:spcBef>
              <a:buFont typeface="Karla" pitchFamily="2" charset="0"/>
              <a:buChar char="—"/>
              <a:defRPr sz="2400" kern="1200">
                <a:solidFill>
                  <a:schemeClr val="tx1"/>
                </a:solidFill>
                <a:latin typeface="Univers Condensed Light" panose="020B0306020202040204" pitchFamily="34" charset="0"/>
                <a:ea typeface="Univers Condensed Light" panose="020B0306020202040204" pitchFamily="34" charset="0"/>
                <a:cs typeface="+mn-cs"/>
              </a:defRPr>
            </a:lvl2pPr>
            <a:lvl3pPr marL="1028700" indent="-342900" algn="l" defTabSz="1097280" rtl="0" eaLnBrk="1" latinLnBrk="0" hangingPunct="1">
              <a:lnSpc>
                <a:spcPct val="90000"/>
              </a:lnSpc>
              <a:spcBef>
                <a:spcPts val="600"/>
              </a:spcBef>
              <a:buFont typeface="Wingdings" panose="05000000000000000000" pitchFamily="2" charset="2"/>
              <a:buChar char="§"/>
              <a:defRPr sz="2000" kern="1200">
                <a:solidFill>
                  <a:schemeClr val="tx1"/>
                </a:solidFill>
                <a:latin typeface="Univers Condensed Light" panose="020B0306020202040204" pitchFamily="34" charset="0"/>
                <a:ea typeface="Univers Condensed Light" panose="020B0306020202040204" pitchFamily="34" charset="0"/>
                <a:cs typeface="+mn-cs"/>
              </a:defRPr>
            </a:lvl3pPr>
            <a:lvl4pPr marL="1257300" indent="-228600" algn="l" defTabSz="1097280" rtl="0" eaLnBrk="1" latinLnBrk="0" hangingPunct="1">
              <a:lnSpc>
                <a:spcPct val="90000"/>
              </a:lnSpc>
              <a:spcBef>
                <a:spcPts val="600"/>
              </a:spcBef>
              <a:buFont typeface="Karla" pitchFamily="2" charset="0"/>
              <a:buChar char="—"/>
              <a:defRPr sz="1600" kern="1200">
                <a:solidFill>
                  <a:schemeClr val="tx1"/>
                </a:solidFill>
                <a:latin typeface="Univers Condensed Light" panose="020B0306020202040204" pitchFamily="34" charset="0"/>
                <a:ea typeface="Univers Condensed Light" panose="020B0306020202040204" pitchFamily="34" charset="0"/>
                <a:cs typeface="+mn-cs"/>
              </a:defRPr>
            </a:lvl4pPr>
            <a:lvl5pPr marL="1485900" indent="-228600" algn="l" defTabSz="1097280" rtl="0" eaLnBrk="1" latinLnBrk="0" hangingPunct="1">
              <a:lnSpc>
                <a:spcPct val="90000"/>
              </a:lnSpc>
              <a:spcBef>
                <a:spcPts val="600"/>
              </a:spcBef>
              <a:buFont typeface="Wingdings" panose="05000000000000000000" pitchFamily="2" charset="2"/>
              <a:buChar char="§"/>
              <a:defRPr sz="1400" kern="1200">
                <a:solidFill>
                  <a:schemeClr val="tx1"/>
                </a:solidFill>
                <a:latin typeface="Univers Condensed Light" panose="020B0306020202040204" pitchFamily="34" charset="0"/>
                <a:ea typeface="Univers Condensed Light" panose="020B0306020202040204" pitchFamily="34" charset="0"/>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a:lstStyle>
          <a:p>
            <a:pPr marL="0" indent="0" algn="ctr">
              <a:buNone/>
            </a:pPr>
            <a:endParaRPr lang="en-US" dirty="0"/>
          </a:p>
        </p:txBody>
      </p:sp>
      <p:sp>
        <p:nvSpPr>
          <p:cNvPr id="12" name="Content Placeholder 1">
            <a:extLst>
              <a:ext uri="{FF2B5EF4-FFF2-40B4-BE49-F238E27FC236}">
                <a16:creationId xmlns:a16="http://schemas.microsoft.com/office/drawing/2014/main" id="{A9BF56E9-F15A-56D9-449B-25D7A6E307B4}"/>
              </a:ext>
            </a:extLst>
          </p:cNvPr>
          <p:cNvSpPr txBox="1">
            <a:spLocks/>
          </p:cNvSpPr>
          <p:nvPr/>
        </p:nvSpPr>
        <p:spPr>
          <a:xfrm>
            <a:off x="228600" y="5456731"/>
            <a:ext cx="4572000" cy="583950"/>
          </a:xfrm>
          <a:prstGeom prst="rect">
            <a:avLst/>
          </a:prstGeom>
        </p:spPr>
        <p:txBody>
          <a:bodyPr/>
          <a:lstStyle>
            <a:lvl1pPr marL="342900" indent="-342900" algn="l" defTabSz="1097280" rtl="0" eaLnBrk="1" latinLnBrk="0" hangingPunct="1">
              <a:lnSpc>
                <a:spcPct val="90000"/>
              </a:lnSpc>
              <a:spcBef>
                <a:spcPts val="1200"/>
              </a:spcBef>
              <a:buFont typeface="Wingdings" panose="05000000000000000000" pitchFamily="2" charset="2"/>
              <a:buChar char="§"/>
              <a:defRPr sz="2600" kern="1200">
                <a:solidFill>
                  <a:schemeClr val="tx1"/>
                </a:solidFill>
                <a:latin typeface="Univers Condensed Light" panose="020B0306020202040204" pitchFamily="34" charset="0"/>
                <a:ea typeface="Univers Condensed Light" panose="020B0306020202040204" pitchFamily="34" charset="0"/>
                <a:cs typeface="+mn-cs"/>
              </a:defRPr>
            </a:lvl1pPr>
            <a:lvl2pPr marL="685800" indent="-342900" algn="l" defTabSz="1097280" rtl="0" eaLnBrk="1" latinLnBrk="0" hangingPunct="1">
              <a:lnSpc>
                <a:spcPct val="90000"/>
              </a:lnSpc>
              <a:spcBef>
                <a:spcPts val="600"/>
              </a:spcBef>
              <a:buFont typeface="Karla" pitchFamily="2" charset="0"/>
              <a:buChar char="—"/>
              <a:defRPr sz="2400" kern="1200">
                <a:solidFill>
                  <a:schemeClr val="tx1"/>
                </a:solidFill>
                <a:latin typeface="Univers Condensed Light" panose="020B0306020202040204" pitchFamily="34" charset="0"/>
                <a:ea typeface="Univers Condensed Light" panose="020B0306020202040204" pitchFamily="34" charset="0"/>
                <a:cs typeface="+mn-cs"/>
              </a:defRPr>
            </a:lvl2pPr>
            <a:lvl3pPr marL="1028700" indent="-342900" algn="l" defTabSz="1097280" rtl="0" eaLnBrk="1" latinLnBrk="0" hangingPunct="1">
              <a:lnSpc>
                <a:spcPct val="90000"/>
              </a:lnSpc>
              <a:spcBef>
                <a:spcPts val="600"/>
              </a:spcBef>
              <a:buFont typeface="Wingdings" panose="05000000000000000000" pitchFamily="2" charset="2"/>
              <a:buChar char="§"/>
              <a:defRPr sz="2000" kern="1200">
                <a:solidFill>
                  <a:schemeClr val="tx1"/>
                </a:solidFill>
                <a:latin typeface="Univers Condensed Light" panose="020B0306020202040204" pitchFamily="34" charset="0"/>
                <a:ea typeface="Univers Condensed Light" panose="020B0306020202040204" pitchFamily="34" charset="0"/>
                <a:cs typeface="+mn-cs"/>
              </a:defRPr>
            </a:lvl3pPr>
            <a:lvl4pPr marL="1257300" indent="-228600" algn="l" defTabSz="1097280" rtl="0" eaLnBrk="1" latinLnBrk="0" hangingPunct="1">
              <a:lnSpc>
                <a:spcPct val="90000"/>
              </a:lnSpc>
              <a:spcBef>
                <a:spcPts val="600"/>
              </a:spcBef>
              <a:buFont typeface="Karla" pitchFamily="2" charset="0"/>
              <a:buChar char="—"/>
              <a:defRPr sz="1600" kern="1200">
                <a:solidFill>
                  <a:schemeClr val="tx1"/>
                </a:solidFill>
                <a:latin typeface="Univers Condensed Light" panose="020B0306020202040204" pitchFamily="34" charset="0"/>
                <a:ea typeface="Univers Condensed Light" panose="020B0306020202040204" pitchFamily="34" charset="0"/>
                <a:cs typeface="+mn-cs"/>
              </a:defRPr>
            </a:lvl4pPr>
            <a:lvl5pPr marL="1485900" indent="-228600" algn="l" defTabSz="1097280" rtl="0" eaLnBrk="1" latinLnBrk="0" hangingPunct="1">
              <a:lnSpc>
                <a:spcPct val="90000"/>
              </a:lnSpc>
              <a:spcBef>
                <a:spcPts val="600"/>
              </a:spcBef>
              <a:buFont typeface="Wingdings" panose="05000000000000000000" pitchFamily="2" charset="2"/>
              <a:buChar char="§"/>
              <a:defRPr sz="1400" kern="1200">
                <a:solidFill>
                  <a:schemeClr val="tx1"/>
                </a:solidFill>
                <a:latin typeface="Univers Condensed Light" panose="020B0306020202040204" pitchFamily="34" charset="0"/>
                <a:ea typeface="Univers Condensed Light" panose="020B0306020202040204" pitchFamily="34" charset="0"/>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a:lstStyle>
          <a:p>
            <a:pPr marL="0" indent="0" algn="ctr">
              <a:buNone/>
            </a:pPr>
            <a:endParaRPr lang="en-US" dirty="0"/>
          </a:p>
        </p:txBody>
      </p:sp>
      <p:sp>
        <p:nvSpPr>
          <p:cNvPr id="13" name="Rectangle: Rounded Corners 12">
            <a:extLst>
              <a:ext uri="{FF2B5EF4-FFF2-40B4-BE49-F238E27FC236}">
                <a16:creationId xmlns:a16="http://schemas.microsoft.com/office/drawing/2014/main" id="{A55661EA-61CD-C644-4652-7AF22DCE391D}"/>
              </a:ext>
            </a:extLst>
          </p:cNvPr>
          <p:cNvSpPr/>
          <p:nvPr/>
        </p:nvSpPr>
        <p:spPr>
          <a:xfrm>
            <a:off x="5029200" y="2149451"/>
            <a:ext cx="4648200" cy="1004437"/>
          </a:xfrm>
          <a:prstGeom prst="roundRect">
            <a:avLst/>
          </a:prstGeom>
          <a:solidFill>
            <a:srgbClr val="00616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Rounded Corners 13">
            <a:extLst>
              <a:ext uri="{FF2B5EF4-FFF2-40B4-BE49-F238E27FC236}">
                <a16:creationId xmlns:a16="http://schemas.microsoft.com/office/drawing/2014/main" id="{09B08CD1-5F3E-AC70-E0ED-F0501E976931}"/>
              </a:ext>
            </a:extLst>
          </p:cNvPr>
          <p:cNvSpPr/>
          <p:nvPr/>
        </p:nvSpPr>
        <p:spPr>
          <a:xfrm>
            <a:off x="228600" y="2149451"/>
            <a:ext cx="4648200" cy="1004437"/>
          </a:xfrm>
          <a:prstGeom prst="roundRect">
            <a:avLst/>
          </a:prstGeom>
          <a:solidFill>
            <a:srgbClr val="FFF9D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 Placeholder 5">
            <a:extLst>
              <a:ext uri="{FF2B5EF4-FFF2-40B4-BE49-F238E27FC236}">
                <a16:creationId xmlns:a16="http://schemas.microsoft.com/office/drawing/2014/main" id="{CEEEC715-A99B-E0A6-1779-1A713570823D}"/>
              </a:ext>
            </a:extLst>
          </p:cNvPr>
          <p:cNvSpPr txBox="1">
            <a:spLocks/>
          </p:cNvSpPr>
          <p:nvPr/>
        </p:nvSpPr>
        <p:spPr>
          <a:xfrm>
            <a:off x="5092700" y="2404193"/>
            <a:ext cx="4445000" cy="493985"/>
          </a:xfrm>
          <a:prstGeom prst="rect">
            <a:avLst/>
          </a:prstGeom>
        </p:spPr>
        <p:txBody>
          <a:bodyPr vert="horz" lIns="0" tIns="0" rIns="0" bIns="0" rtlCol="0">
            <a:noAutofit/>
          </a:bodyPr>
          <a:lstStyle>
            <a:lvl1pPr marL="342900" indent="-342900" algn="l" defTabSz="1097280" rtl="0" eaLnBrk="1" latinLnBrk="0" hangingPunct="1">
              <a:lnSpc>
                <a:spcPct val="100000"/>
              </a:lnSpc>
              <a:spcBef>
                <a:spcPts val="1200"/>
              </a:spcBef>
              <a:buFont typeface="Wingdings" panose="05000000000000000000" pitchFamily="2" charset="2"/>
              <a:buChar char="§"/>
              <a:defRPr lang="en-US" sz="2600" kern="1200" dirty="0" smtClean="0">
                <a:solidFill>
                  <a:schemeClr val="tx1"/>
                </a:solidFill>
                <a:latin typeface="Univers Condensed Light" panose="020B0306020202040204" pitchFamily="34" charset="0"/>
                <a:ea typeface="Univers Condensed Light" panose="020B0306020202040204" pitchFamily="34" charset="0"/>
                <a:cs typeface="+mn-cs"/>
              </a:defRPr>
            </a:lvl1pPr>
            <a:lvl2pPr marL="685800" indent="-342900" algn="l" defTabSz="1097280" rtl="0" eaLnBrk="1" latinLnBrk="0" hangingPunct="1">
              <a:lnSpc>
                <a:spcPct val="100000"/>
              </a:lnSpc>
              <a:spcBef>
                <a:spcPts val="600"/>
              </a:spcBef>
              <a:buFont typeface="Karla" pitchFamily="2" charset="0"/>
              <a:buChar char="—"/>
              <a:defRPr lang="en-US" sz="2400" kern="1200" dirty="0" smtClean="0">
                <a:solidFill>
                  <a:schemeClr val="tx1"/>
                </a:solidFill>
                <a:latin typeface="Univers Condensed Light" panose="020B0306020202040204" pitchFamily="34" charset="0"/>
                <a:ea typeface="Univers Condensed Light" panose="020B0306020202040204" pitchFamily="34" charset="0"/>
                <a:cs typeface="+mn-cs"/>
              </a:defRPr>
            </a:lvl2pPr>
            <a:lvl3pPr marL="1028700" indent="-342900" algn="l" defTabSz="1097280" rtl="0" eaLnBrk="1" latinLnBrk="0" hangingPunct="1">
              <a:lnSpc>
                <a:spcPct val="100000"/>
              </a:lnSpc>
              <a:spcBef>
                <a:spcPts val="600"/>
              </a:spcBef>
              <a:buFont typeface="Wingdings" panose="05000000000000000000" pitchFamily="2" charset="2"/>
              <a:buChar char="§"/>
              <a:defRPr lang="en-US" sz="2000" kern="1200" dirty="0" smtClean="0">
                <a:solidFill>
                  <a:schemeClr val="tx1"/>
                </a:solidFill>
                <a:latin typeface="Univers Condensed Light" panose="020B0306020202040204" pitchFamily="34" charset="0"/>
                <a:ea typeface="Univers Condensed Light" panose="020B0306020202040204" pitchFamily="34" charset="0"/>
                <a:cs typeface="+mn-cs"/>
              </a:defRPr>
            </a:lvl3pPr>
            <a:lvl4pPr marL="1257300" indent="-228600" algn="l" defTabSz="1097280" rtl="0" eaLnBrk="1" latinLnBrk="0" hangingPunct="1">
              <a:lnSpc>
                <a:spcPct val="100000"/>
              </a:lnSpc>
              <a:spcBef>
                <a:spcPts val="600"/>
              </a:spcBef>
              <a:buFont typeface="Karla" pitchFamily="2" charset="0"/>
              <a:buChar char="—"/>
              <a:defRPr lang="en-US" sz="2000" kern="1200" dirty="0" smtClean="0">
                <a:solidFill>
                  <a:schemeClr val="tx1"/>
                </a:solidFill>
                <a:latin typeface="Univers Condensed Light" panose="020B0306020202040204" pitchFamily="34" charset="0"/>
                <a:ea typeface="Univers Condensed Light" panose="020B0306020202040204" pitchFamily="34" charset="0"/>
                <a:cs typeface="+mn-cs"/>
              </a:defRPr>
            </a:lvl4pPr>
            <a:lvl5pPr marL="1485900" indent="-228600" algn="l" defTabSz="1097280" rtl="0" eaLnBrk="1" latinLnBrk="0" hangingPunct="1">
              <a:lnSpc>
                <a:spcPct val="100000"/>
              </a:lnSpc>
              <a:spcBef>
                <a:spcPts val="600"/>
              </a:spcBef>
              <a:buFont typeface="Wingdings" panose="05000000000000000000" pitchFamily="2" charset="2"/>
              <a:buChar char="§"/>
              <a:defRPr lang="en-US" sz="2000" kern="1200" dirty="0" smtClean="0">
                <a:solidFill>
                  <a:schemeClr val="tx1"/>
                </a:solidFill>
                <a:latin typeface="Univers Condensed Light" panose="020B0306020202040204" pitchFamily="34" charset="0"/>
                <a:ea typeface="Univers Condensed Light" panose="020B0306020202040204" pitchFamily="34" charset="0"/>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a:lstStyle>
          <a:p>
            <a:pPr marL="0" indent="0" algn="ctr">
              <a:buFont typeface="Wingdings" panose="05000000000000000000" pitchFamily="2" charset="2"/>
              <a:buNone/>
            </a:pPr>
            <a:r>
              <a:rPr lang="en-US" sz="3600" b="1" dirty="0">
                <a:solidFill>
                  <a:schemeClr val="bg1"/>
                </a:solidFill>
              </a:rPr>
              <a:t>Corridor Activation</a:t>
            </a:r>
          </a:p>
        </p:txBody>
      </p:sp>
      <p:sp>
        <p:nvSpPr>
          <p:cNvPr id="17" name="Content Placeholder 1">
            <a:extLst>
              <a:ext uri="{FF2B5EF4-FFF2-40B4-BE49-F238E27FC236}">
                <a16:creationId xmlns:a16="http://schemas.microsoft.com/office/drawing/2014/main" id="{3098F718-E3C4-8FE3-4F33-9A664632A568}"/>
              </a:ext>
            </a:extLst>
          </p:cNvPr>
          <p:cNvSpPr txBox="1">
            <a:spLocks/>
          </p:cNvSpPr>
          <p:nvPr/>
        </p:nvSpPr>
        <p:spPr>
          <a:xfrm>
            <a:off x="266700" y="2404193"/>
            <a:ext cx="4572000" cy="450075"/>
          </a:xfrm>
          <a:prstGeom prst="rect">
            <a:avLst/>
          </a:prstGeom>
        </p:spPr>
        <p:txBody>
          <a:bodyPr vert="horz" lIns="0" tIns="0" rIns="0" bIns="0" rtlCol="0">
            <a:noAutofit/>
          </a:bodyPr>
          <a:lstStyle>
            <a:lvl1pPr marL="342900" indent="-342900" algn="l" defTabSz="1097280" rtl="0" eaLnBrk="1" latinLnBrk="0" hangingPunct="1">
              <a:lnSpc>
                <a:spcPct val="100000"/>
              </a:lnSpc>
              <a:spcBef>
                <a:spcPts val="1200"/>
              </a:spcBef>
              <a:buFont typeface="Wingdings" panose="05000000000000000000" pitchFamily="2" charset="2"/>
              <a:buChar char="§"/>
              <a:defRPr sz="2600" kern="1200">
                <a:solidFill>
                  <a:schemeClr val="tx1"/>
                </a:solidFill>
                <a:latin typeface="Univers Condensed Light" panose="020B0306020202040204" pitchFamily="34" charset="0"/>
                <a:ea typeface="Univers Condensed Light" panose="020B0306020202040204" pitchFamily="34" charset="0"/>
                <a:cs typeface="+mn-cs"/>
              </a:defRPr>
            </a:lvl1pPr>
            <a:lvl2pPr marL="685800" indent="-342900" algn="l" defTabSz="1097280" rtl="0" eaLnBrk="1" latinLnBrk="0" hangingPunct="1">
              <a:lnSpc>
                <a:spcPct val="100000"/>
              </a:lnSpc>
              <a:spcBef>
                <a:spcPts val="600"/>
              </a:spcBef>
              <a:buFont typeface="Karla" pitchFamily="2" charset="0"/>
              <a:buChar char="—"/>
              <a:defRPr sz="2400" kern="1200">
                <a:solidFill>
                  <a:schemeClr val="tx1"/>
                </a:solidFill>
                <a:latin typeface="Univers Condensed Light" panose="020B0306020202040204" pitchFamily="34" charset="0"/>
                <a:ea typeface="Univers Condensed Light" panose="020B0306020202040204" pitchFamily="34" charset="0"/>
                <a:cs typeface="+mn-cs"/>
              </a:defRPr>
            </a:lvl2pPr>
            <a:lvl3pPr marL="1028700" indent="-342900" algn="l" defTabSz="1097280" rtl="0" eaLnBrk="1" latinLnBrk="0" hangingPunct="1">
              <a:lnSpc>
                <a:spcPct val="100000"/>
              </a:lnSpc>
              <a:spcBef>
                <a:spcPts val="600"/>
              </a:spcBef>
              <a:buFont typeface="Wingdings" panose="05000000000000000000" pitchFamily="2" charset="2"/>
              <a:buChar char="§"/>
              <a:defRPr sz="2000" kern="1200">
                <a:solidFill>
                  <a:schemeClr val="tx1"/>
                </a:solidFill>
                <a:latin typeface="Univers Condensed Light" panose="020B0306020202040204" pitchFamily="34" charset="0"/>
                <a:ea typeface="Univers Condensed Light" panose="020B0306020202040204" pitchFamily="34" charset="0"/>
                <a:cs typeface="+mn-cs"/>
              </a:defRPr>
            </a:lvl3pPr>
            <a:lvl4pPr marL="1257300" indent="-228600" algn="l" defTabSz="1097280" rtl="0" eaLnBrk="1" latinLnBrk="0" hangingPunct="1">
              <a:lnSpc>
                <a:spcPct val="100000"/>
              </a:lnSpc>
              <a:spcBef>
                <a:spcPts val="600"/>
              </a:spcBef>
              <a:buFont typeface="Karla" pitchFamily="2" charset="0"/>
              <a:buChar char="—"/>
              <a:defRPr sz="2000" kern="1200">
                <a:solidFill>
                  <a:schemeClr val="tx1"/>
                </a:solidFill>
                <a:latin typeface="Univers Condensed Light" panose="020B0306020202040204" pitchFamily="34" charset="0"/>
                <a:ea typeface="Univers Condensed Light" panose="020B0306020202040204" pitchFamily="34" charset="0"/>
                <a:cs typeface="+mn-cs"/>
              </a:defRPr>
            </a:lvl4pPr>
            <a:lvl5pPr marL="1485900" indent="-228600" algn="l" defTabSz="1097280" rtl="0" eaLnBrk="1" latinLnBrk="0" hangingPunct="1">
              <a:lnSpc>
                <a:spcPct val="100000"/>
              </a:lnSpc>
              <a:spcBef>
                <a:spcPts val="600"/>
              </a:spcBef>
              <a:buFont typeface="Wingdings" panose="05000000000000000000" pitchFamily="2" charset="2"/>
              <a:buChar char="§"/>
              <a:defRPr sz="2000" kern="1200">
                <a:solidFill>
                  <a:schemeClr val="tx1"/>
                </a:solidFill>
                <a:latin typeface="Univers Condensed Light" panose="020B0306020202040204" pitchFamily="34" charset="0"/>
                <a:ea typeface="Univers Condensed Light" panose="020B0306020202040204" pitchFamily="34" charset="0"/>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a:lstStyle>
          <a:p>
            <a:pPr marL="0" indent="0" algn="ctr">
              <a:buFont typeface="Wingdings" panose="05000000000000000000" pitchFamily="2" charset="2"/>
              <a:buNone/>
            </a:pPr>
            <a:r>
              <a:rPr lang="en-US" sz="3600" b="1" dirty="0"/>
              <a:t>Feasibility</a:t>
            </a:r>
          </a:p>
        </p:txBody>
      </p:sp>
      <p:sp>
        <p:nvSpPr>
          <p:cNvPr id="18" name="Content Placeholder 1">
            <a:extLst>
              <a:ext uri="{FF2B5EF4-FFF2-40B4-BE49-F238E27FC236}">
                <a16:creationId xmlns:a16="http://schemas.microsoft.com/office/drawing/2014/main" id="{62803BD0-6158-5712-4E99-F45CE5843D78}"/>
              </a:ext>
            </a:extLst>
          </p:cNvPr>
          <p:cNvSpPr txBox="1">
            <a:spLocks/>
          </p:cNvSpPr>
          <p:nvPr/>
        </p:nvSpPr>
        <p:spPr>
          <a:xfrm>
            <a:off x="5029200" y="3320049"/>
            <a:ext cx="4648200" cy="3116263"/>
          </a:xfrm>
          <a:prstGeom prst="rect">
            <a:avLst/>
          </a:prstGeom>
        </p:spPr>
        <p:txBody>
          <a:bodyPr/>
          <a:lstStyle>
            <a:lvl1pPr marL="342900" indent="-342900" algn="l" defTabSz="1097280" rtl="0" eaLnBrk="1" latinLnBrk="0" hangingPunct="1">
              <a:lnSpc>
                <a:spcPct val="90000"/>
              </a:lnSpc>
              <a:spcBef>
                <a:spcPts val="1200"/>
              </a:spcBef>
              <a:buFont typeface="Wingdings" panose="05000000000000000000" pitchFamily="2" charset="2"/>
              <a:buChar char="§"/>
              <a:defRPr sz="2600" kern="1200">
                <a:solidFill>
                  <a:schemeClr val="tx1"/>
                </a:solidFill>
                <a:latin typeface="Univers Condensed Light" panose="020B0306020202040204" pitchFamily="34" charset="0"/>
                <a:ea typeface="Univers Condensed Light" panose="020B0306020202040204" pitchFamily="34" charset="0"/>
                <a:cs typeface="+mn-cs"/>
              </a:defRPr>
            </a:lvl1pPr>
            <a:lvl2pPr marL="685800" indent="-342900" algn="l" defTabSz="1097280" rtl="0" eaLnBrk="1" latinLnBrk="0" hangingPunct="1">
              <a:lnSpc>
                <a:spcPct val="90000"/>
              </a:lnSpc>
              <a:spcBef>
                <a:spcPts val="600"/>
              </a:spcBef>
              <a:buFont typeface="Karla" pitchFamily="2" charset="0"/>
              <a:buChar char="—"/>
              <a:defRPr sz="2400" kern="1200">
                <a:solidFill>
                  <a:schemeClr val="tx1"/>
                </a:solidFill>
                <a:latin typeface="Univers Condensed Light" panose="020B0306020202040204" pitchFamily="34" charset="0"/>
                <a:ea typeface="Univers Condensed Light" panose="020B0306020202040204" pitchFamily="34" charset="0"/>
                <a:cs typeface="+mn-cs"/>
              </a:defRPr>
            </a:lvl2pPr>
            <a:lvl3pPr marL="1028700" indent="-342900" algn="l" defTabSz="1097280" rtl="0" eaLnBrk="1" latinLnBrk="0" hangingPunct="1">
              <a:lnSpc>
                <a:spcPct val="90000"/>
              </a:lnSpc>
              <a:spcBef>
                <a:spcPts val="600"/>
              </a:spcBef>
              <a:buFont typeface="Wingdings" panose="05000000000000000000" pitchFamily="2" charset="2"/>
              <a:buChar char="§"/>
              <a:defRPr sz="2000" kern="1200">
                <a:solidFill>
                  <a:schemeClr val="tx1"/>
                </a:solidFill>
                <a:latin typeface="Univers Condensed Light" panose="020B0306020202040204" pitchFamily="34" charset="0"/>
                <a:ea typeface="Univers Condensed Light" panose="020B0306020202040204" pitchFamily="34" charset="0"/>
                <a:cs typeface="+mn-cs"/>
              </a:defRPr>
            </a:lvl3pPr>
            <a:lvl4pPr marL="1257300" indent="-228600" algn="l" defTabSz="1097280" rtl="0" eaLnBrk="1" latinLnBrk="0" hangingPunct="1">
              <a:lnSpc>
                <a:spcPct val="90000"/>
              </a:lnSpc>
              <a:spcBef>
                <a:spcPts val="600"/>
              </a:spcBef>
              <a:buFont typeface="Karla" pitchFamily="2" charset="0"/>
              <a:buChar char="—"/>
              <a:defRPr sz="1600" kern="1200">
                <a:solidFill>
                  <a:schemeClr val="tx1"/>
                </a:solidFill>
                <a:latin typeface="Univers Condensed Light" panose="020B0306020202040204" pitchFamily="34" charset="0"/>
                <a:ea typeface="Univers Condensed Light" panose="020B0306020202040204" pitchFamily="34" charset="0"/>
                <a:cs typeface="+mn-cs"/>
              </a:defRPr>
            </a:lvl4pPr>
            <a:lvl5pPr marL="1485900" indent="-228600" algn="l" defTabSz="1097280" rtl="0" eaLnBrk="1" latinLnBrk="0" hangingPunct="1">
              <a:lnSpc>
                <a:spcPct val="90000"/>
              </a:lnSpc>
              <a:spcBef>
                <a:spcPts val="600"/>
              </a:spcBef>
              <a:buFont typeface="Wingdings" panose="05000000000000000000" pitchFamily="2" charset="2"/>
              <a:buChar char="§"/>
              <a:defRPr sz="1400" kern="1200">
                <a:solidFill>
                  <a:schemeClr val="tx1"/>
                </a:solidFill>
                <a:latin typeface="Univers Condensed Light" panose="020B0306020202040204" pitchFamily="34" charset="0"/>
                <a:ea typeface="Univers Condensed Light" panose="020B0306020202040204" pitchFamily="34" charset="0"/>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a:lstStyle>
          <a:p>
            <a:r>
              <a:rPr lang="en-US" dirty="0"/>
              <a:t>Space for Programming &amp; Amenities</a:t>
            </a:r>
          </a:p>
          <a:p>
            <a:r>
              <a:rPr lang="en-US" dirty="0"/>
              <a:t>Ability to Spur Development</a:t>
            </a:r>
          </a:p>
          <a:p>
            <a:r>
              <a:rPr lang="en-US" dirty="0"/>
              <a:t>Opportunities for Green Infrastructure /Habitat</a:t>
            </a:r>
          </a:p>
          <a:p>
            <a:r>
              <a:rPr lang="en-US" dirty="0"/>
              <a:t>Activation of Underutilized Properties</a:t>
            </a:r>
          </a:p>
        </p:txBody>
      </p:sp>
      <p:pic>
        <p:nvPicPr>
          <p:cNvPr id="19" name="Picture 18">
            <a:extLst>
              <a:ext uri="{FF2B5EF4-FFF2-40B4-BE49-F238E27FC236}">
                <a16:creationId xmlns:a16="http://schemas.microsoft.com/office/drawing/2014/main" id="{6A1552AB-C2A8-BDF8-7FD6-60DB0A5FDD88}"/>
              </a:ext>
            </a:extLst>
          </p:cNvPr>
          <p:cNvPicPr>
            <a:picLocks noChangeAspect="1"/>
          </p:cNvPicPr>
          <p:nvPr/>
        </p:nvPicPr>
        <p:blipFill>
          <a:blip r:embed="rId2">
            <a:extLst>
              <a:ext uri="{28A0092B-C50C-407E-A947-70E740481C1C}">
                <a14:useLocalDpi xmlns:a14="http://schemas.microsoft.com/office/drawing/2010/main" val="0"/>
              </a:ext>
            </a:extLst>
          </a:blip>
          <a:srcRect l="8727" r="14312"/>
          <a:stretch>
            <a:fillRect/>
          </a:stretch>
        </p:blipFill>
        <p:spPr>
          <a:xfrm>
            <a:off x="10408026" y="2149451"/>
            <a:ext cx="4222374" cy="3657600"/>
          </a:xfrm>
          <a:prstGeom prst="rect">
            <a:avLst/>
          </a:prstGeom>
        </p:spPr>
      </p:pic>
    </p:spTree>
    <p:extLst>
      <p:ext uri="{BB962C8B-B14F-4D97-AF65-F5344CB8AC3E}">
        <p14:creationId xmlns:p14="http://schemas.microsoft.com/office/powerpoint/2010/main" val="32293719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5949E1-2114-9D0F-997B-C8CC0FF6B5A8}"/>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F7B15A60-BF05-9CEA-36DA-8894CC333426}"/>
              </a:ext>
            </a:extLst>
          </p:cNvPr>
          <p:cNvSpPr>
            <a:spLocks noGrp="1"/>
          </p:cNvSpPr>
          <p:nvPr>
            <p:ph type="title"/>
          </p:nvPr>
        </p:nvSpPr>
        <p:spPr/>
        <p:txBody>
          <a:bodyPr/>
          <a:lstStyle/>
          <a:p>
            <a:r>
              <a:rPr lang="en-US" dirty="0"/>
              <a:t>Review Alternatives</a:t>
            </a:r>
          </a:p>
        </p:txBody>
      </p:sp>
      <p:sp>
        <p:nvSpPr>
          <p:cNvPr id="10" name="Text Placeholder 9">
            <a:extLst>
              <a:ext uri="{FF2B5EF4-FFF2-40B4-BE49-F238E27FC236}">
                <a16:creationId xmlns:a16="http://schemas.microsoft.com/office/drawing/2014/main" id="{B2D987B2-B87E-445D-D584-E641881EA942}"/>
              </a:ext>
            </a:extLst>
          </p:cNvPr>
          <p:cNvSpPr>
            <a:spLocks noGrp="1"/>
          </p:cNvSpPr>
          <p:nvPr>
            <p:ph type="body" sz="quarter" idx="10"/>
          </p:nvPr>
        </p:nvSpPr>
        <p:spPr/>
        <p:txBody>
          <a:bodyPr/>
          <a:lstStyle/>
          <a:p>
            <a:endParaRPr lang="en-US"/>
          </a:p>
        </p:txBody>
      </p:sp>
    </p:spTree>
    <p:extLst>
      <p:ext uri="{BB962C8B-B14F-4D97-AF65-F5344CB8AC3E}">
        <p14:creationId xmlns:p14="http://schemas.microsoft.com/office/powerpoint/2010/main" val="4933600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2511F-A9C3-8492-7DF1-5F1F68104BDD}"/>
              </a:ext>
            </a:extLst>
          </p:cNvPr>
          <p:cNvSpPr>
            <a:spLocks noGrp="1"/>
          </p:cNvSpPr>
          <p:nvPr>
            <p:ph type="title"/>
          </p:nvPr>
        </p:nvSpPr>
        <p:spPr/>
        <p:txBody>
          <a:bodyPr/>
          <a:lstStyle/>
          <a:p>
            <a:r>
              <a:rPr lang="en-US"/>
              <a:t>alternatives </a:t>
            </a:r>
            <a:r>
              <a:rPr lang="en-US" dirty="0"/>
              <a:t>overview</a:t>
            </a:r>
          </a:p>
        </p:txBody>
      </p:sp>
      <p:sp>
        <p:nvSpPr>
          <p:cNvPr id="3" name="Footer Placeholder 2">
            <a:extLst>
              <a:ext uri="{FF2B5EF4-FFF2-40B4-BE49-F238E27FC236}">
                <a16:creationId xmlns:a16="http://schemas.microsoft.com/office/drawing/2014/main" id="{EBD6A50A-369D-202C-0558-65F4026127AB}"/>
              </a:ext>
            </a:extLst>
          </p:cNvPr>
          <p:cNvSpPr>
            <a:spLocks noGrp="1"/>
          </p:cNvSpPr>
          <p:nvPr>
            <p:ph type="ftr" sz="quarter" idx="3"/>
          </p:nvPr>
        </p:nvSpPr>
        <p:spPr/>
        <p:txBody>
          <a:bodyPr/>
          <a:lstStyle/>
          <a:p>
            <a:r>
              <a:rPr lang="en-US"/>
              <a:t>Round 2 Stakeholder Meetings</a:t>
            </a:r>
            <a:endParaRPr lang="en-US" dirty="0"/>
          </a:p>
        </p:txBody>
      </p:sp>
      <p:sp>
        <p:nvSpPr>
          <p:cNvPr id="4" name="Slide Number Placeholder 3">
            <a:extLst>
              <a:ext uri="{FF2B5EF4-FFF2-40B4-BE49-F238E27FC236}">
                <a16:creationId xmlns:a16="http://schemas.microsoft.com/office/drawing/2014/main" id="{61B0C67D-0FDA-2B1B-5F10-4517648099E1}"/>
              </a:ext>
            </a:extLst>
          </p:cNvPr>
          <p:cNvSpPr>
            <a:spLocks noGrp="1"/>
          </p:cNvSpPr>
          <p:nvPr>
            <p:ph type="sldNum" sz="quarter" idx="4"/>
          </p:nvPr>
        </p:nvSpPr>
        <p:spPr/>
        <p:txBody>
          <a:bodyPr/>
          <a:lstStyle/>
          <a:p>
            <a:fld id="{514752F4-EDD2-47D8-87E6-E31AFEC1386A}" type="slidenum">
              <a:rPr lang="en-US" smtClean="0">
                <a:latin typeface="Univers Condensed Light" panose="020B0306020202040204" pitchFamily="34" charset="0"/>
              </a:rPr>
              <a:pPr/>
              <a:t>30</a:t>
            </a:fld>
            <a:r>
              <a:rPr lang="en-US"/>
              <a:t>	</a:t>
            </a:r>
            <a:endParaRPr lang="en-US" b="1" dirty="0"/>
          </a:p>
        </p:txBody>
      </p:sp>
      <p:sp>
        <p:nvSpPr>
          <p:cNvPr id="5" name="Text Placeholder 4">
            <a:extLst>
              <a:ext uri="{FF2B5EF4-FFF2-40B4-BE49-F238E27FC236}">
                <a16:creationId xmlns:a16="http://schemas.microsoft.com/office/drawing/2014/main" id="{8853322E-03D3-4257-2568-1B3AB52CFDE8}"/>
              </a:ext>
            </a:extLst>
          </p:cNvPr>
          <p:cNvSpPr>
            <a:spLocks noGrp="1"/>
          </p:cNvSpPr>
          <p:nvPr>
            <p:ph type="body" sz="quarter" idx="10"/>
          </p:nvPr>
        </p:nvSpPr>
        <p:spPr/>
        <p:txBody>
          <a:bodyPr/>
          <a:lstStyle/>
          <a:p>
            <a:endParaRPr lang="en-US"/>
          </a:p>
        </p:txBody>
      </p:sp>
      <p:pic>
        <p:nvPicPr>
          <p:cNvPr id="7" name="Picture 6">
            <a:extLst>
              <a:ext uri="{FF2B5EF4-FFF2-40B4-BE49-F238E27FC236}">
                <a16:creationId xmlns:a16="http://schemas.microsoft.com/office/drawing/2014/main" id="{992AA655-CE4C-08AD-D92F-C456512A69DE}"/>
              </a:ext>
            </a:extLst>
          </p:cNvPr>
          <p:cNvPicPr>
            <a:picLocks noChangeAspect="1"/>
          </p:cNvPicPr>
          <p:nvPr/>
        </p:nvPicPr>
        <p:blipFill>
          <a:blip r:embed="rId2">
            <a:extLst>
              <a:ext uri="{28A0092B-C50C-407E-A947-70E740481C1C}">
                <a14:useLocalDpi xmlns:a14="http://schemas.microsoft.com/office/drawing/2010/main" val="0"/>
              </a:ext>
            </a:extLst>
          </a:blip>
          <a:srcRect t="1157" b="5556"/>
          <a:stretch>
            <a:fillRect/>
          </a:stretch>
        </p:blipFill>
        <p:spPr>
          <a:xfrm rot="5400000">
            <a:off x="9733734" y="-1243080"/>
            <a:ext cx="2116183" cy="7677153"/>
          </a:xfrm>
          <a:prstGeom prst="rect">
            <a:avLst/>
          </a:prstGeom>
        </p:spPr>
      </p:pic>
      <p:pic>
        <p:nvPicPr>
          <p:cNvPr id="9" name="Picture 8">
            <a:extLst>
              <a:ext uri="{FF2B5EF4-FFF2-40B4-BE49-F238E27FC236}">
                <a16:creationId xmlns:a16="http://schemas.microsoft.com/office/drawing/2014/main" id="{59BC191F-D10C-A0BA-9239-02B1E31EC9CF}"/>
              </a:ext>
            </a:extLst>
          </p:cNvPr>
          <p:cNvPicPr>
            <a:picLocks noChangeAspect="1"/>
          </p:cNvPicPr>
          <p:nvPr/>
        </p:nvPicPr>
        <p:blipFill>
          <a:blip r:embed="rId3">
            <a:extLst>
              <a:ext uri="{28A0092B-C50C-407E-A947-70E740481C1C}">
                <a14:useLocalDpi xmlns:a14="http://schemas.microsoft.com/office/drawing/2010/main" val="0"/>
              </a:ext>
            </a:extLst>
          </a:blip>
          <a:srcRect t="1157" b="5556"/>
          <a:stretch>
            <a:fillRect/>
          </a:stretch>
        </p:blipFill>
        <p:spPr>
          <a:xfrm rot="5400000">
            <a:off x="9733734" y="1044920"/>
            <a:ext cx="2116183" cy="7677154"/>
          </a:xfrm>
          <a:prstGeom prst="rect">
            <a:avLst/>
          </a:prstGeom>
        </p:spPr>
      </p:pic>
      <p:pic>
        <p:nvPicPr>
          <p:cNvPr id="11" name="Picture 10">
            <a:extLst>
              <a:ext uri="{FF2B5EF4-FFF2-40B4-BE49-F238E27FC236}">
                <a16:creationId xmlns:a16="http://schemas.microsoft.com/office/drawing/2014/main" id="{37D56630-EACC-F4CC-29FA-93451965F552}"/>
              </a:ext>
            </a:extLst>
          </p:cNvPr>
          <p:cNvPicPr>
            <a:picLocks noChangeAspect="1"/>
          </p:cNvPicPr>
          <p:nvPr/>
        </p:nvPicPr>
        <p:blipFill>
          <a:blip r:embed="rId4">
            <a:extLst>
              <a:ext uri="{28A0092B-C50C-407E-A947-70E740481C1C}">
                <a14:useLocalDpi xmlns:a14="http://schemas.microsoft.com/office/drawing/2010/main" val="0"/>
              </a:ext>
            </a:extLst>
          </a:blip>
          <a:srcRect t="1157" b="5556"/>
          <a:stretch>
            <a:fillRect/>
          </a:stretch>
        </p:blipFill>
        <p:spPr>
          <a:xfrm rot="5400000">
            <a:off x="9733731" y="3332921"/>
            <a:ext cx="2116183" cy="7677156"/>
          </a:xfrm>
          <a:prstGeom prst="rect">
            <a:avLst/>
          </a:prstGeom>
        </p:spPr>
      </p:pic>
      <p:sp>
        <p:nvSpPr>
          <p:cNvPr id="13" name="Rectangle: Rounded Corners 12">
            <a:extLst>
              <a:ext uri="{FF2B5EF4-FFF2-40B4-BE49-F238E27FC236}">
                <a16:creationId xmlns:a16="http://schemas.microsoft.com/office/drawing/2014/main" id="{DEED987A-79BF-8BDB-98E4-7BCE2544F7D4}"/>
              </a:ext>
            </a:extLst>
          </p:cNvPr>
          <p:cNvSpPr/>
          <p:nvPr/>
        </p:nvSpPr>
        <p:spPr>
          <a:xfrm>
            <a:off x="188559" y="1548979"/>
            <a:ext cx="4648200" cy="1549400"/>
          </a:xfrm>
          <a:prstGeom prst="roundRect">
            <a:avLst/>
          </a:prstGeom>
          <a:solidFill>
            <a:schemeClr val="accent5">
              <a:lumMod val="60000"/>
              <a:lumOff val="40000"/>
            </a:schemeClr>
          </a:solidFill>
          <a:ln>
            <a:solidFill>
              <a:schemeClr val="accent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 Placeholder 4">
            <a:extLst>
              <a:ext uri="{FF2B5EF4-FFF2-40B4-BE49-F238E27FC236}">
                <a16:creationId xmlns:a16="http://schemas.microsoft.com/office/drawing/2014/main" id="{817F456E-BA2C-11E3-3F41-F0C8FFE30767}"/>
              </a:ext>
            </a:extLst>
          </p:cNvPr>
          <p:cNvSpPr txBox="1">
            <a:spLocks/>
          </p:cNvSpPr>
          <p:nvPr/>
        </p:nvSpPr>
        <p:spPr>
          <a:xfrm>
            <a:off x="1507275" y="2031953"/>
            <a:ext cx="2894653" cy="694266"/>
          </a:xfrm>
          <a:prstGeom prst="rect">
            <a:avLst/>
          </a:prstGeom>
        </p:spPr>
        <p:txBody>
          <a:bodyPr>
            <a:noAutofit/>
          </a:bodyPr>
          <a:lstStyle>
            <a:lvl1pPr marL="342900" indent="-342900" algn="l" defTabSz="1097280" rtl="0" eaLnBrk="1" latinLnBrk="0" hangingPunct="1">
              <a:lnSpc>
                <a:spcPct val="90000"/>
              </a:lnSpc>
              <a:spcBef>
                <a:spcPts val="1200"/>
              </a:spcBef>
              <a:buFont typeface="Wingdings" panose="05000000000000000000" pitchFamily="2" charset="2"/>
              <a:buChar char="§"/>
              <a:defRPr sz="2600" kern="1200">
                <a:solidFill>
                  <a:schemeClr val="tx1"/>
                </a:solidFill>
                <a:latin typeface="Univers Condensed Light" panose="020B0306020202040204" pitchFamily="34" charset="0"/>
                <a:ea typeface="Univers Condensed Light" panose="020B0306020202040204" pitchFamily="34" charset="0"/>
                <a:cs typeface="+mn-cs"/>
              </a:defRPr>
            </a:lvl1pPr>
            <a:lvl2pPr marL="685800" indent="-342900" algn="l" defTabSz="1097280" rtl="0" eaLnBrk="1" latinLnBrk="0" hangingPunct="1">
              <a:lnSpc>
                <a:spcPct val="90000"/>
              </a:lnSpc>
              <a:spcBef>
                <a:spcPts val="600"/>
              </a:spcBef>
              <a:buFont typeface="Karla" pitchFamily="2" charset="0"/>
              <a:buChar char="—"/>
              <a:defRPr sz="2400" kern="1200">
                <a:solidFill>
                  <a:schemeClr val="tx1"/>
                </a:solidFill>
                <a:latin typeface="Univers Condensed Light" panose="020B0306020202040204" pitchFamily="34" charset="0"/>
                <a:ea typeface="Univers Condensed Light" panose="020B0306020202040204" pitchFamily="34" charset="0"/>
                <a:cs typeface="+mn-cs"/>
              </a:defRPr>
            </a:lvl2pPr>
            <a:lvl3pPr marL="1028700" indent="-342900" algn="l" defTabSz="1097280" rtl="0" eaLnBrk="1" latinLnBrk="0" hangingPunct="1">
              <a:lnSpc>
                <a:spcPct val="90000"/>
              </a:lnSpc>
              <a:spcBef>
                <a:spcPts val="600"/>
              </a:spcBef>
              <a:buFont typeface="Wingdings" panose="05000000000000000000" pitchFamily="2" charset="2"/>
              <a:buChar char="§"/>
              <a:defRPr sz="2000" kern="1200">
                <a:solidFill>
                  <a:schemeClr val="tx1"/>
                </a:solidFill>
                <a:latin typeface="Univers Condensed Light" panose="020B0306020202040204" pitchFamily="34" charset="0"/>
                <a:ea typeface="Univers Condensed Light" panose="020B0306020202040204" pitchFamily="34" charset="0"/>
                <a:cs typeface="+mn-cs"/>
              </a:defRPr>
            </a:lvl3pPr>
            <a:lvl4pPr marL="1257300" indent="-228600" algn="l" defTabSz="1097280" rtl="0" eaLnBrk="1" latinLnBrk="0" hangingPunct="1">
              <a:lnSpc>
                <a:spcPct val="90000"/>
              </a:lnSpc>
              <a:spcBef>
                <a:spcPts val="600"/>
              </a:spcBef>
              <a:buFont typeface="Karla" pitchFamily="2" charset="0"/>
              <a:buChar char="—"/>
              <a:defRPr sz="1600" kern="1200">
                <a:solidFill>
                  <a:schemeClr val="tx1"/>
                </a:solidFill>
                <a:latin typeface="Univers Condensed Light" panose="020B0306020202040204" pitchFamily="34" charset="0"/>
                <a:ea typeface="Univers Condensed Light" panose="020B0306020202040204" pitchFamily="34" charset="0"/>
                <a:cs typeface="+mn-cs"/>
              </a:defRPr>
            </a:lvl4pPr>
            <a:lvl5pPr marL="1485900" indent="-228600" algn="l" defTabSz="1097280" rtl="0" eaLnBrk="1" latinLnBrk="0" hangingPunct="1">
              <a:lnSpc>
                <a:spcPct val="90000"/>
              </a:lnSpc>
              <a:spcBef>
                <a:spcPts val="600"/>
              </a:spcBef>
              <a:buFont typeface="Wingdings" panose="05000000000000000000" pitchFamily="2" charset="2"/>
              <a:buChar char="§"/>
              <a:defRPr sz="1400" kern="1200">
                <a:solidFill>
                  <a:schemeClr val="tx1"/>
                </a:solidFill>
                <a:latin typeface="Univers Condensed Light" panose="020B0306020202040204" pitchFamily="34" charset="0"/>
                <a:ea typeface="Univers Condensed Light" panose="020B0306020202040204" pitchFamily="34" charset="0"/>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a:lstStyle>
          <a:p>
            <a:pPr marL="0" indent="0" algn="ctr">
              <a:buFont typeface="Wingdings" panose="05000000000000000000" pitchFamily="2" charset="2"/>
              <a:buNone/>
            </a:pPr>
            <a:r>
              <a:rPr lang="en-US" sz="3200" dirty="0"/>
              <a:t>Corridor Direct</a:t>
            </a:r>
          </a:p>
        </p:txBody>
      </p:sp>
      <p:pic>
        <p:nvPicPr>
          <p:cNvPr id="15" name="Graphic 14" descr="Train Tracks with solid fill">
            <a:extLst>
              <a:ext uri="{FF2B5EF4-FFF2-40B4-BE49-F238E27FC236}">
                <a16:creationId xmlns:a16="http://schemas.microsoft.com/office/drawing/2014/main" id="{505C1E46-DBA9-FE38-7830-2B52A3D173D1}"/>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25221" y="1945084"/>
            <a:ext cx="709737" cy="709737"/>
          </a:xfrm>
          <a:prstGeom prst="rect">
            <a:avLst/>
          </a:prstGeom>
        </p:spPr>
      </p:pic>
      <p:sp>
        <p:nvSpPr>
          <p:cNvPr id="16" name="Rectangle: Rounded Corners 15">
            <a:extLst>
              <a:ext uri="{FF2B5EF4-FFF2-40B4-BE49-F238E27FC236}">
                <a16:creationId xmlns:a16="http://schemas.microsoft.com/office/drawing/2014/main" id="{1879393E-692E-C1BA-9640-D116F3084989}"/>
              </a:ext>
            </a:extLst>
          </p:cNvPr>
          <p:cNvSpPr/>
          <p:nvPr/>
        </p:nvSpPr>
        <p:spPr>
          <a:xfrm>
            <a:off x="188559" y="3825404"/>
            <a:ext cx="4648200" cy="1549400"/>
          </a:xfrm>
          <a:prstGeom prst="roundRect">
            <a:avLst/>
          </a:prstGeom>
          <a:solidFill>
            <a:srgbClr val="70A8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 Placeholder 5">
            <a:extLst>
              <a:ext uri="{FF2B5EF4-FFF2-40B4-BE49-F238E27FC236}">
                <a16:creationId xmlns:a16="http://schemas.microsoft.com/office/drawing/2014/main" id="{80773E2B-AB3C-37F4-6459-E81B88AA8BF2}"/>
              </a:ext>
            </a:extLst>
          </p:cNvPr>
          <p:cNvSpPr txBox="1">
            <a:spLocks/>
          </p:cNvSpPr>
          <p:nvPr/>
        </p:nvSpPr>
        <p:spPr>
          <a:xfrm>
            <a:off x="637736" y="4365668"/>
            <a:ext cx="4363454" cy="762000"/>
          </a:xfrm>
          <a:prstGeom prst="rect">
            <a:avLst/>
          </a:prstGeom>
        </p:spPr>
        <p:txBody>
          <a:bodyPr>
            <a:normAutofit/>
          </a:bodyPr>
          <a:lstStyle>
            <a:lvl1pPr marL="342900" indent="-342900" algn="l" defTabSz="1097280" rtl="0" eaLnBrk="1" latinLnBrk="0" hangingPunct="1">
              <a:lnSpc>
                <a:spcPct val="90000"/>
              </a:lnSpc>
              <a:spcBef>
                <a:spcPts val="1200"/>
              </a:spcBef>
              <a:buFont typeface="Wingdings" panose="05000000000000000000" pitchFamily="2" charset="2"/>
              <a:buChar char="§"/>
              <a:defRPr sz="2600" kern="1200">
                <a:solidFill>
                  <a:schemeClr val="tx1"/>
                </a:solidFill>
                <a:latin typeface="Univers Condensed Light" panose="020B0306020202040204" pitchFamily="34" charset="0"/>
                <a:ea typeface="Univers Condensed Light" panose="020B0306020202040204" pitchFamily="34" charset="0"/>
                <a:cs typeface="+mn-cs"/>
              </a:defRPr>
            </a:lvl1pPr>
            <a:lvl2pPr marL="685800" indent="-342900" algn="l" defTabSz="1097280" rtl="0" eaLnBrk="1" latinLnBrk="0" hangingPunct="1">
              <a:lnSpc>
                <a:spcPct val="90000"/>
              </a:lnSpc>
              <a:spcBef>
                <a:spcPts val="600"/>
              </a:spcBef>
              <a:buFont typeface="Karla" pitchFamily="2" charset="0"/>
              <a:buChar char="—"/>
              <a:defRPr sz="2400" kern="1200">
                <a:solidFill>
                  <a:schemeClr val="tx1"/>
                </a:solidFill>
                <a:latin typeface="Univers Condensed Light" panose="020B0306020202040204" pitchFamily="34" charset="0"/>
                <a:ea typeface="Univers Condensed Light" panose="020B0306020202040204" pitchFamily="34" charset="0"/>
                <a:cs typeface="+mn-cs"/>
              </a:defRPr>
            </a:lvl2pPr>
            <a:lvl3pPr marL="1028700" indent="-342900" algn="l" defTabSz="1097280" rtl="0" eaLnBrk="1" latinLnBrk="0" hangingPunct="1">
              <a:lnSpc>
                <a:spcPct val="90000"/>
              </a:lnSpc>
              <a:spcBef>
                <a:spcPts val="600"/>
              </a:spcBef>
              <a:buFont typeface="Wingdings" panose="05000000000000000000" pitchFamily="2" charset="2"/>
              <a:buChar char="§"/>
              <a:defRPr sz="2000" kern="1200">
                <a:solidFill>
                  <a:schemeClr val="tx1"/>
                </a:solidFill>
                <a:latin typeface="Univers Condensed Light" panose="020B0306020202040204" pitchFamily="34" charset="0"/>
                <a:ea typeface="Univers Condensed Light" panose="020B0306020202040204" pitchFamily="34" charset="0"/>
                <a:cs typeface="+mn-cs"/>
              </a:defRPr>
            </a:lvl3pPr>
            <a:lvl4pPr marL="1257300" indent="-228600" algn="l" defTabSz="1097280" rtl="0" eaLnBrk="1" latinLnBrk="0" hangingPunct="1">
              <a:lnSpc>
                <a:spcPct val="90000"/>
              </a:lnSpc>
              <a:spcBef>
                <a:spcPts val="600"/>
              </a:spcBef>
              <a:buFont typeface="Karla" pitchFamily="2" charset="0"/>
              <a:buChar char="—"/>
              <a:defRPr sz="1600" kern="1200">
                <a:solidFill>
                  <a:schemeClr val="tx1"/>
                </a:solidFill>
                <a:latin typeface="Univers Condensed Light" panose="020B0306020202040204" pitchFamily="34" charset="0"/>
                <a:ea typeface="Univers Condensed Light" panose="020B0306020202040204" pitchFamily="34" charset="0"/>
                <a:cs typeface="+mn-cs"/>
              </a:defRPr>
            </a:lvl4pPr>
            <a:lvl5pPr marL="1485900" indent="-228600" algn="l" defTabSz="1097280" rtl="0" eaLnBrk="1" latinLnBrk="0" hangingPunct="1">
              <a:lnSpc>
                <a:spcPct val="90000"/>
              </a:lnSpc>
              <a:spcBef>
                <a:spcPts val="600"/>
              </a:spcBef>
              <a:buFont typeface="Wingdings" panose="05000000000000000000" pitchFamily="2" charset="2"/>
              <a:buChar char="§"/>
              <a:defRPr sz="1400" kern="1200">
                <a:solidFill>
                  <a:schemeClr val="tx1"/>
                </a:solidFill>
                <a:latin typeface="Univers Condensed Light" panose="020B0306020202040204" pitchFamily="34" charset="0"/>
                <a:ea typeface="Univers Condensed Light" panose="020B0306020202040204" pitchFamily="34" charset="0"/>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a:lstStyle>
          <a:p>
            <a:pPr marL="0" indent="0" algn="ctr">
              <a:buFont typeface="Wingdings" panose="05000000000000000000" pitchFamily="2" charset="2"/>
              <a:buNone/>
            </a:pPr>
            <a:r>
              <a:rPr lang="en-US" sz="3200" dirty="0"/>
              <a:t>Greenway Link</a:t>
            </a:r>
          </a:p>
        </p:txBody>
      </p:sp>
      <p:pic>
        <p:nvPicPr>
          <p:cNvPr id="18" name="Graphic 17" descr="Hill scene with solid fill">
            <a:extLst>
              <a:ext uri="{FF2B5EF4-FFF2-40B4-BE49-F238E27FC236}">
                <a16:creationId xmlns:a16="http://schemas.microsoft.com/office/drawing/2014/main" id="{415EB8B4-DF6D-6B60-65EE-BDBC4B9960EE}"/>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710054" y="4287238"/>
            <a:ext cx="668868" cy="668868"/>
          </a:xfrm>
          <a:prstGeom prst="rect">
            <a:avLst/>
          </a:prstGeom>
        </p:spPr>
      </p:pic>
      <p:sp>
        <p:nvSpPr>
          <p:cNvPr id="19" name="Rectangle: Rounded Corners 18">
            <a:extLst>
              <a:ext uri="{FF2B5EF4-FFF2-40B4-BE49-F238E27FC236}">
                <a16:creationId xmlns:a16="http://schemas.microsoft.com/office/drawing/2014/main" id="{4CFEE204-A3CB-9540-511F-529EED0B2754}"/>
              </a:ext>
            </a:extLst>
          </p:cNvPr>
          <p:cNvSpPr/>
          <p:nvPr/>
        </p:nvSpPr>
        <p:spPr>
          <a:xfrm>
            <a:off x="188559" y="6036254"/>
            <a:ext cx="4648200" cy="1549400"/>
          </a:xfrm>
          <a:prstGeom prst="roundRect">
            <a:avLst/>
          </a:prstGeom>
          <a:solidFill>
            <a:srgbClr val="0085A8"/>
          </a:soli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Content Placeholder 1">
            <a:extLst>
              <a:ext uri="{FF2B5EF4-FFF2-40B4-BE49-F238E27FC236}">
                <a16:creationId xmlns:a16="http://schemas.microsoft.com/office/drawing/2014/main" id="{A68BB7CA-8B4D-97C6-DCAA-C74A4D66F661}"/>
              </a:ext>
            </a:extLst>
          </p:cNvPr>
          <p:cNvSpPr txBox="1">
            <a:spLocks/>
          </p:cNvSpPr>
          <p:nvPr/>
        </p:nvSpPr>
        <p:spPr>
          <a:xfrm>
            <a:off x="1378922" y="6294960"/>
            <a:ext cx="2783503" cy="694266"/>
          </a:xfrm>
          <a:prstGeom prst="rect">
            <a:avLst/>
          </a:prstGeom>
        </p:spPr>
        <p:txBody>
          <a:bodyPr>
            <a:noAutofit/>
          </a:bodyPr>
          <a:lstStyle>
            <a:lvl1pPr marL="342900" indent="-342900" algn="l" defTabSz="1097280" rtl="0" eaLnBrk="1" latinLnBrk="0" hangingPunct="1">
              <a:lnSpc>
                <a:spcPct val="90000"/>
              </a:lnSpc>
              <a:spcBef>
                <a:spcPts val="1200"/>
              </a:spcBef>
              <a:buFont typeface="Wingdings" panose="05000000000000000000" pitchFamily="2" charset="2"/>
              <a:buChar char="§"/>
              <a:defRPr sz="2600" kern="1200">
                <a:solidFill>
                  <a:schemeClr val="tx1"/>
                </a:solidFill>
                <a:latin typeface="Univers Condensed Light" panose="020B0306020202040204" pitchFamily="34" charset="0"/>
                <a:ea typeface="Univers Condensed Light" panose="020B0306020202040204" pitchFamily="34" charset="0"/>
                <a:cs typeface="+mn-cs"/>
              </a:defRPr>
            </a:lvl1pPr>
            <a:lvl2pPr marL="685800" indent="-342900" algn="l" defTabSz="1097280" rtl="0" eaLnBrk="1" latinLnBrk="0" hangingPunct="1">
              <a:lnSpc>
                <a:spcPct val="90000"/>
              </a:lnSpc>
              <a:spcBef>
                <a:spcPts val="600"/>
              </a:spcBef>
              <a:buFont typeface="Karla" pitchFamily="2" charset="0"/>
              <a:buChar char="—"/>
              <a:defRPr sz="2400" kern="1200">
                <a:solidFill>
                  <a:schemeClr val="tx1"/>
                </a:solidFill>
                <a:latin typeface="Univers Condensed Light" panose="020B0306020202040204" pitchFamily="34" charset="0"/>
                <a:ea typeface="Univers Condensed Light" panose="020B0306020202040204" pitchFamily="34" charset="0"/>
                <a:cs typeface="+mn-cs"/>
              </a:defRPr>
            </a:lvl2pPr>
            <a:lvl3pPr marL="1028700" indent="-342900" algn="l" defTabSz="1097280" rtl="0" eaLnBrk="1" latinLnBrk="0" hangingPunct="1">
              <a:lnSpc>
                <a:spcPct val="90000"/>
              </a:lnSpc>
              <a:spcBef>
                <a:spcPts val="600"/>
              </a:spcBef>
              <a:buFont typeface="Wingdings" panose="05000000000000000000" pitchFamily="2" charset="2"/>
              <a:buChar char="§"/>
              <a:defRPr sz="2000" kern="1200">
                <a:solidFill>
                  <a:schemeClr val="tx1"/>
                </a:solidFill>
                <a:latin typeface="Univers Condensed Light" panose="020B0306020202040204" pitchFamily="34" charset="0"/>
                <a:ea typeface="Univers Condensed Light" panose="020B0306020202040204" pitchFamily="34" charset="0"/>
                <a:cs typeface="+mn-cs"/>
              </a:defRPr>
            </a:lvl3pPr>
            <a:lvl4pPr marL="1257300" indent="-228600" algn="l" defTabSz="1097280" rtl="0" eaLnBrk="1" latinLnBrk="0" hangingPunct="1">
              <a:lnSpc>
                <a:spcPct val="90000"/>
              </a:lnSpc>
              <a:spcBef>
                <a:spcPts val="600"/>
              </a:spcBef>
              <a:buFont typeface="Karla" pitchFamily="2" charset="0"/>
              <a:buChar char="—"/>
              <a:defRPr sz="1600" kern="1200">
                <a:solidFill>
                  <a:schemeClr val="tx1"/>
                </a:solidFill>
                <a:latin typeface="Univers Condensed Light" panose="020B0306020202040204" pitchFamily="34" charset="0"/>
                <a:ea typeface="Univers Condensed Light" panose="020B0306020202040204" pitchFamily="34" charset="0"/>
                <a:cs typeface="+mn-cs"/>
              </a:defRPr>
            </a:lvl4pPr>
            <a:lvl5pPr marL="1485900" indent="-228600" algn="l" defTabSz="1097280" rtl="0" eaLnBrk="1" latinLnBrk="0" hangingPunct="1">
              <a:lnSpc>
                <a:spcPct val="90000"/>
              </a:lnSpc>
              <a:spcBef>
                <a:spcPts val="600"/>
              </a:spcBef>
              <a:buFont typeface="Wingdings" panose="05000000000000000000" pitchFamily="2" charset="2"/>
              <a:buChar char="§"/>
              <a:defRPr sz="1400" kern="1200">
                <a:solidFill>
                  <a:schemeClr val="tx1"/>
                </a:solidFill>
                <a:latin typeface="Univers Condensed Light" panose="020B0306020202040204" pitchFamily="34" charset="0"/>
                <a:ea typeface="Univers Condensed Light" panose="020B0306020202040204" pitchFamily="34" charset="0"/>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a:lstStyle>
          <a:p>
            <a:pPr marL="0" indent="0" algn="ctr">
              <a:buFont typeface="Wingdings" panose="05000000000000000000" pitchFamily="2" charset="2"/>
              <a:buNone/>
            </a:pPr>
            <a:r>
              <a:rPr lang="en-US" sz="3200" dirty="0">
                <a:solidFill>
                  <a:schemeClr val="bg1"/>
                </a:solidFill>
              </a:rPr>
              <a:t>Explore the Neighborhoods</a:t>
            </a:r>
          </a:p>
        </p:txBody>
      </p:sp>
      <p:pic>
        <p:nvPicPr>
          <p:cNvPr id="21" name="Graphic 20" descr="Neighborhood with solid fill">
            <a:extLst>
              <a:ext uri="{FF2B5EF4-FFF2-40B4-BE49-F238E27FC236}">
                <a16:creationId xmlns:a16="http://schemas.microsoft.com/office/drawing/2014/main" id="{09624BF6-1A7D-F7CC-EEB2-8D035C29BFBA}"/>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702304" y="6436001"/>
            <a:ext cx="649705" cy="649705"/>
          </a:xfrm>
          <a:prstGeom prst="rect">
            <a:avLst/>
          </a:prstGeom>
        </p:spPr>
      </p:pic>
    </p:spTree>
    <p:extLst>
      <p:ext uri="{BB962C8B-B14F-4D97-AF65-F5344CB8AC3E}">
        <p14:creationId xmlns:p14="http://schemas.microsoft.com/office/powerpoint/2010/main" val="32663250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CEF91388-ED53-6E82-7108-A831AF85606B}"/>
              </a:ext>
            </a:extLst>
          </p:cNvPr>
          <p:cNvPicPr>
            <a:picLocks noChangeAspect="1"/>
          </p:cNvPicPr>
          <p:nvPr/>
        </p:nvPicPr>
        <p:blipFill>
          <a:blip r:embed="rId2">
            <a:extLst>
              <a:ext uri="{28A0092B-C50C-407E-A947-70E740481C1C}">
                <a14:useLocalDpi xmlns:a14="http://schemas.microsoft.com/office/drawing/2010/main" val="0"/>
              </a:ext>
            </a:extLst>
          </a:blip>
          <a:srcRect l="448" t="9118" r="565" b="1089"/>
          <a:stretch>
            <a:fillRect/>
          </a:stretch>
        </p:blipFill>
        <p:spPr>
          <a:xfrm>
            <a:off x="175846" y="1457323"/>
            <a:ext cx="8500906" cy="6094013"/>
          </a:xfrm>
          <a:prstGeom prst="rect">
            <a:avLst/>
          </a:prstGeom>
        </p:spPr>
      </p:pic>
      <p:sp>
        <p:nvSpPr>
          <p:cNvPr id="2" name="Title 1">
            <a:extLst>
              <a:ext uri="{FF2B5EF4-FFF2-40B4-BE49-F238E27FC236}">
                <a16:creationId xmlns:a16="http://schemas.microsoft.com/office/drawing/2014/main" id="{3AA134F9-3594-D82D-10CB-19D6B7F02180}"/>
              </a:ext>
            </a:extLst>
          </p:cNvPr>
          <p:cNvSpPr>
            <a:spLocks noGrp="1"/>
          </p:cNvSpPr>
          <p:nvPr>
            <p:ph type="title"/>
          </p:nvPr>
        </p:nvSpPr>
        <p:spPr/>
        <p:txBody>
          <a:bodyPr/>
          <a:lstStyle/>
          <a:p>
            <a:r>
              <a:rPr lang="en-US" dirty="0"/>
              <a:t>Corridor direct</a:t>
            </a:r>
          </a:p>
        </p:txBody>
      </p:sp>
      <p:sp>
        <p:nvSpPr>
          <p:cNvPr id="3" name="Footer Placeholder 2">
            <a:extLst>
              <a:ext uri="{FF2B5EF4-FFF2-40B4-BE49-F238E27FC236}">
                <a16:creationId xmlns:a16="http://schemas.microsoft.com/office/drawing/2014/main" id="{3456149B-BEC9-8722-F5ED-FAFBA6F601E0}"/>
              </a:ext>
            </a:extLst>
          </p:cNvPr>
          <p:cNvSpPr>
            <a:spLocks noGrp="1"/>
          </p:cNvSpPr>
          <p:nvPr>
            <p:ph type="ftr" sz="quarter" idx="3"/>
          </p:nvPr>
        </p:nvSpPr>
        <p:spPr/>
        <p:txBody>
          <a:bodyPr/>
          <a:lstStyle/>
          <a:p>
            <a:r>
              <a:rPr lang="en-US"/>
              <a:t>Round 2 Stakeholder Meetings</a:t>
            </a:r>
            <a:endParaRPr lang="en-US" dirty="0"/>
          </a:p>
        </p:txBody>
      </p:sp>
      <p:sp>
        <p:nvSpPr>
          <p:cNvPr id="4" name="Slide Number Placeholder 3">
            <a:extLst>
              <a:ext uri="{FF2B5EF4-FFF2-40B4-BE49-F238E27FC236}">
                <a16:creationId xmlns:a16="http://schemas.microsoft.com/office/drawing/2014/main" id="{F913644B-F8F6-BC28-FE6B-EEB70AA38C2A}"/>
              </a:ext>
            </a:extLst>
          </p:cNvPr>
          <p:cNvSpPr>
            <a:spLocks noGrp="1"/>
          </p:cNvSpPr>
          <p:nvPr>
            <p:ph type="sldNum" sz="quarter" idx="4"/>
          </p:nvPr>
        </p:nvSpPr>
        <p:spPr/>
        <p:txBody>
          <a:bodyPr/>
          <a:lstStyle/>
          <a:p>
            <a:fld id="{514752F4-EDD2-47D8-87E6-E31AFEC1386A}" type="slidenum">
              <a:rPr lang="en-US" smtClean="0">
                <a:latin typeface="Univers Condensed Light" panose="020B0306020202040204" pitchFamily="34" charset="0"/>
              </a:rPr>
              <a:pPr/>
              <a:t>31</a:t>
            </a:fld>
            <a:r>
              <a:rPr lang="en-US"/>
              <a:t>	</a:t>
            </a:r>
            <a:endParaRPr lang="en-US" b="1" dirty="0"/>
          </a:p>
        </p:txBody>
      </p:sp>
      <p:sp>
        <p:nvSpPr>
          <p:cNvPr id="5" name="Text Placeholder 4">
            <a:extLst>
              <a:ext uri="{FF2B5EF4-FFF2-40B4-BE49-F238E27FC236}">
                <a16:creationId xmlns:a16="http://schemas.microsoft.com/office/drawing/2014/main" id="{3732466D-0A8C-553A-4C91-FDBB24CC3A20}"/>
              </a:ext>
            </a:extLst>
          </p:cNvPr>
          <p:cNvSpPr>
            <a:spLocks noGrp="1"/>
          </p:cNvSpPr>
          <p:nvPr>
            <p:ph type="body" sz="quarter" idx="10"/>
          </p:nvPr>
        </p:nvSpPr>
        <p:spPr/>
        <p:txBody>
          <a:bodyPr/>
          <a:lstStyle/>
          <a:p>
            <a:r>
              <a:rPr lang="en-US" dirty="0"/>
              <a:t>Alternatives Criteria Ranking Overall Score: 242</a:t>
            </a:r>
          </a:p>
        </p:txBody>
      </p:sp>
      <p:pic>
        <p:nvPicPr>
          <p:cNvPr id="16" name="Picture 15">
            <a:extLst>
              <a:ext uri="{FF2B5EF4-FFF2-40B4-BE49-F238E27FC236}">
                <a16:creationId xmlns:a16="http://schemas.microsoft.com/office/drawing/2014/main" id="{AB840C7B-DC87-1AFD-470A-F3D370F5E93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67205" y="1510200"/>
            <a:ext cx="4256884" cy="3130062"/>
          </a:xfrm>
          <a:prstGeom prst="rect">
            <a:avLst/>
          </a:prstGeom>
        </p:spPr>
      </p:pic>
      <p:sp>
        <p:nvSpPr>
          <p:cNvPr id="17" name="Rectangle 16">
            <a:extLst>
              <a:ext uri="{FF2B5EF4-FFF2-40B4-BE49-F238E27FC236}">
                <a16:creationId xmlns:a16="http://schemas.microsoft.com/office/drawing/2014/main" id="{DDB63F3E-0D85-39CA-CE26-57753367D9B5}"/>
              </a:ext>
            </a:extLst>
          </p:cNvPr>
          <p:cNvSpPr/>
          <p:nvPr/>
        </p:nvSpPr>
        <p:spPr>
          <a:xfrm>
            <a:off x="4431322" y="4471829"/>
            <a:ext cx="4293943" cy="3014505"/>
          </a:xfrm>
          <a:prstGeom prst="rect">
            <a:avLst/>
          </a:prstGeom>
          <a:solidFill>
            <a:schemeClr val="accent5">
              <a:lumMod val="60000"/>
              <a:lumOff val="40000"/>
              <a:alpha val="26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1294E4FC-CB34-7E95-EB86-0C87B674830B}"/>
              </a:ext>
            </a:extLst>
          </p:cNvPr>
          <p:cNvSpPr/>
          <p:nvPr/>
        </p:nvSpPr>
        <p:spPr>
          <a:xfrm>
            <a:off x="137379" y="1457324"/>
            <a:ext cx="4293943" cy="3014505"/>
          </a:xfrm>
          <a:prstGeom prst="rect">
            <a:avLst/>
          </a:prstGeom>
          <a:solidFill>
            <a:schemeClr val="accent2">
              <a:lumMod val="20000"/>
              <a:lumOff val="80000"/>
              <a:alpha val="26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7A516BA3-1AD4-5388-3AB1-E766BAA563D4}"/>
              </a:ext>
            </a:extLst>
          </p:cNvPr>
          <p:cNvSpPr/>
          <p:nvPr/>
        </p:nvSpPr>
        <p:spPr>
          <a:xfrm>
            <a:off x="137378" y="4471829"/>
            <a:ext cx="4293943" cy="3014505"/>
          </a:xfrm>
          <a:prstGeom prst="rect">
            <a:avLst/>
          </a:prstGeom>
          <a:solidFill>
            <a:srgbClr val="92D050">
              <a:alpha val="26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58F0196-8DD7-6725-5A06-99252E3679F6}"/>
              </a:ext>
            </a:extLst>
          </p:cNvPr>
          <p:cNvSpPr/>
          <p:nvPr/>
        </p:nvSpPr>
        <p:spPr>
          <a:xfrm>
            <a:off x="4431321" y="1457324"/>
            <a:ext cx="4293943" cy="3014505"/>
          </a:xfrm>
          <a:prstGeom prst="rect">
            <a:avLst/>
          </a:prstGeom>
          <a:solidFill>
            <a:schemeClr val="accent1">
              <a:alpha val="26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Box 20">
            <a:extLst>
              <a:ext uri="{FF2B5EF4-FFF2-40B4-BE49-F238E27FC236}">
                <a16:creationId xmlns:a16="http://schemas.microsoft.com/office/drawing/2014/main" id="{86E0B8F1-1173-99C0-BDCE-0EDC865B54E3}"/>
              </a:ext>
            </a:extLst>
          </p:cNvPr>
          <p:cNvSpPr txBox="1"/>
          <p:nvPr/>
        </p:nvSpPr>
        <p:spPr>
          <a:xfrm>
            <a:off x="7582684" y="6878354"/>
            <a:ext cx="1399234" cy="369332"/>
          </a:xfrm>
          <a:prstGeom prst="rect">
            <a:avLst/>
          </a:prstGeom>
          <a:noFill/>
        </p:spPr>
        <p:txBody>
          <a:bodyPr wrap="square" rtlCol="0">
            <a:spAutoFit/>
          </a:bodyPr>
          <a:lstStyle/>
          <a:p>
            <a:r>
              <a:rPr lang="en-US" b="1" dirty="0">
                <a:latin typeface="Univers Condensed Light" panose="020B0306020202040204" pitchFamily="34" charset="0"/>
              </a:rPr>
              <a:t>Feasibility</a:t>
            </a:r>
          </a:p>
        </p:txBody>
      </p:sp>
      <p:sp>
        <p:nvSpPr>
          <p:cNvPr id="22" name="TextBox 21">
            <a:extLst>
              <a:ext uri="{FF2B5EF4-FFF2-40B4-BE49-F238E27FC236}">
                <a16:creationId xmlns:a16="http://schemas.microsoft.com/office/drawing/2014/main" id="{2CF5B361-BD44-CEE2-C8BB-BED735D26441}"/>
              </a:ext>
            </a:extLst>
          </p:cNvPr>
          <p:cNvSpPr txBox="1"/>
          <p:nvPr/>
        </p:nvSpPr>
        <p:spPr>
          <a:xfrm>
            <a:off x="269159" y="1695972"/>
            <a:ext cx="1399234" cy="646331"/>
          </a:xfrm>
          <a:prstGeom prst="rect">
            <a:avLst/>
          </a:prstGeom>
          <a:noFill/>
        </p:spPr>
        <p:txBody>
          <a:bodyPr wrap="square" rtlCol="0">
            <a:spAutoFit/>
          </a:bodyPr>
          <a:lstStyle/>
          <a:p>
            <a:r>
              <a:rPr lang="en-US" b="1" dirty="0">
                <a:latin typeface="Univers Condensed Light" panose="020B0306020202040204" pitchFamily="34" charset="0"/>
              </a:rPr>
              <a:t>Corridor Activation</a:t>
            </a:r>
          </a:p>
        </p:txBody>
      </p:sp>
      <p:sp>
        <p:nvSpPr>
          <p:cNvPr id="23" name="TextBox 22">
            <a:extLst>
              <a:ext uri="{FF2B5EF4-FFF2-40B4-BE49-F238E27FC236}">
                <a16:creationId xmlns:a16="http://schemas.microsoft.com/office/drawing/2014/main" id="{B1BCBB44-DE87-3C9C-568D-A987FE503784}"/>
              </a:ext>
            </a:extLst>
          </p:cNvPr>
          <p:cNvSpPr txBox="1"/>
          <p:nvPr/>
        </p:nvSpPr>
        <p:spPr>
          <a:xfrm>
            <a:off x="269159" y="6878354"/>
            <a:ext cx="1399234" cy="369332"/>
          </a:xfrm>
          <a:prstGeom prst="rect">
            <a:avLst/>
          </a:prstGeom>
          <a:noFill/>
        </p:spPr>
        <p:txBody>
          <a:bodyPr wrap="square" rtlCol="0">
            <a:spAutoFit/>
          </a:bodyPr>
          <a:lstStyle/>
          <a:p>
            <a:r>
              <a:rPr lang="en-US" b="1" dirty="0">
                <a:latin typeface="Univers Condensed Light" panose="020B0306020202040204" pitchFamily="34" charset="0"/>
              </a:rPr>
              <a:t>Connectivity</a:t>
            </a:r>
          </a:p>
        </p:txBody>
      </p:sp>
      <p:sp>
        <p:nvSpPr>
          <p:cNvPr id="24" name="TextBox 23">
            <a:extLst>
              <a:ext uri="{FF2B5EF4-FFF2-40B4-BE49-F238E27FC236}">
                <a16:creationId xmlns:a16="http://schemas.microsoft.com/office/drawing/2014/main" id="{8E65F580-B180-F886-A07F-542162F4EA2C}"/>
              </a:ext>
            </a:extLst>
          </p:cNvPr>
          <p:cNvSpPr txBox="1"/>
          <p:nvPr/>
        </p:nvSpPr>
        <p:spPr>
          <a:xfrm>
            <a:off x="7490574" y="1649805"/>
            <a:ext cx="1399234" cy="646331"/>
          </a:xfrm>
          <a:prstGeom prst="rect">
            <a:avLst/>
          </a:prstGeom>
          <a:noFill/>
        </p:spPr>
        <p:txBody>
          <a:bodyPr wrap="square" rtlCol="0">
            <a:spAutoFit/>
          </a:bodyPr>
          <a:lstStyle/>
          <a:p>
            <a:r>
              <a:rPr lang="en-US" b="1" dirty="0">
                <a:latin typeface="Univers Condensed Light" panose="020B0306020202040204" pitchFamily="34" charset="0"/>
              </a:rPr>
              <a:t>Safety &amp; Experience</a:t>
            </a:r>
          </a:p>
        </p:txBody>
      </p:sp>
    </p:spTree>
    <p:extLst>
      <p:ext uri="{BB962C8B-B14F-4D97-AF65-F5344CB8AC3E}">
        <p14:creationId xmlns:p14="http://schemas.microsoft.com/office/powerpoint/2010/main" val="1983222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6A4D83-21DA-E419-E31B-29259499640E}"/>
            </a:ext>
          </a:extLst>
        </p:cNvPr>
        <p:cNvGrpSpPr/>
        <p:nvPr/>
      </p:nvGrpSpPr>
      <p:grpSpPr>
        <a:xfrm>
          <a:off x="0" y="0"/>
          <a:ext cx="0" cy="0"/>
          <a:chOff x="0" y="0"/>
          <a:chExt cx="0" cy="0"/>
        </a:xfrm>
      </p:grpSpPr>
      <p:pic>
        <p:nvPicPr>
          <p:cNvPr id="20" name="Picture 19">
            <a:extLst>
              <a:ext uri="{FF2B5EF4-FFF2-40B4-BE49-F238E27FC236}">
                <a16:creationId xmlns:a16="http://schemas.microsoft.com/office/drawing/2014/main" id="{C3DA1130-8E18-1B41-FF26-59C7CBAA88B9}"/>
              </a:ext>
            </a:extLst>
          </p:cNvPr>
          <p:cNvPicPr>
            <a:picLocks noChangeAspect="1"/>
          </p:cNvPicPr>
          <p:nvPr/>
        </p:nvPicPr>
        <p:blipFill>
          <a:blip r:embed="rId2">
            <a:extLst>
              <a:ext uri="{28A0092B-C50C-407E-A947-70E740481C1C}">
                <a14:useLocalDpi xmlns:a14="http://schemas.microsoft.com/office/drawing/2010/main" val="0"/>
              </a:ext>
            </a:extLst>
          </a:blip>
          <a:srcRect l="906" t="9329" r="985" b="839"/>
          <a:stretch>
            <a:fillRect/>
          </a:stretch>
        </p:blipFill>
        <p:spPr>
          <a:xfrm>
            <a:off x="180869" y="1463990"/>
            <a:ext cx="8425543" cy="6097395"/>
          </a:xfrm>
          <a:prstGeom prst="rect">
            <a:avLst/>
          </a:prstGeom>
        </p:spPr>
      </p:pic>
      <p:sp>
        <p:nvSpPr>
          <p:cNvPr id="2" name="Title 1">
            <a:extLst>
              <a:ext uri="{FF2B5EF4-FFF2-40B4-BE49-F238E27FC236}">
                <a16:creationId xmlns:a16="http://schemas.microsoft.com/office/drawing/2014/main" id="{5AFEAAEC-A339-3038-00B8-C55D37473F4D}"/>
              </a:ext>
            </a:extLst>
          </p:cNvPr>
          <p:cNvSpPr>
            <a:spLocks noGrp="1"/>
          </p:cNvSpPr>
          <p:nvPr>
            <p:ph type="title"/>
          </p:nvPr>
        </p:nvSpPr>
        <p:spPr/>
        <p:txBody>
          <a:bodyPr/>
          <a:lstStyle/>
          <a:p>
            <a:r>
              <a:rPr lang="en-US" dirty="0"/>
              <a:t>Greenway link</a:t>
            </a:r>
          </a:p>
        </p:txBody>
      </p:sp>
      <p:sp>
        <p:nvSpPr>
          <p:cNvPr id="3" name="Footer Placeholder 2">
            <a:extLst>
              <a:ext uri="{FF2B5EF4-FFF2-40B4-BE49-F238E27FC236}">
                <a16:creationId xmlns:a16="http://schemas.microsoft.com/office/drawing/2014/main" id="{6340349B-C9E1-697F-B9C1-3960B62BE7B6}"/>
              </a:ext>
            </a:extLst>
          </p:cNvPr>
          <p:cNvSpPr>
            <a:spLocks noGrp="1"/>
          </p:cNvSpPr>
          <p:nvPr>
            <p:ph type="ftr" sz="quarter" idx="3"/>
          </p:nvPr>
        </p:nvSpPr>
        <p:spPr/>
        <p:txBody>
          <a:bodyPr/>
          <a:lstStyle/>
          <a:p>
            <a:r>
              <a:rPr lang="en-US"/>
              <a:t>Round 2 Stakeholder Meetings</a:t>
            </a:r>
            <a:endParaRPr lang="en-US" dirty="0"/>
          </a:p>
        </p:txBody>
      </p:sp>
      <p:sp>
        <p:nvSpPr>
          <p:cNvPr id="4" name="Slide Number Placeholder 3">
            <a:extLst>
              <a:ext uri="{FF2B5EF4-FFF2-40B4-BE49-F238E27FC236}">
                <a16:creationId xmlns:a16="http://schemas.microsoft.com/office/drawing/2014/main" id="{9A435E46-DF85-1F74-4012-C024CE1D900F}"/>
              </a:ext>
            </a:extLst>
          </p:cNvPr>
          <p:cNvSpPr>
            <a:spLocks noGrp="1"/>
          </p:cNvSpPr>
          <p:nvPr>
            <p:ph type="sldNum" sz="quarter" idx="4"/>
          </p:nvPr>
        </p:nvSpPr>
        <p:spPr/>
        <p:txBody>
          <a:bodyPr/>
          <a:lstStyle/>
          <a:p>
            <a:fld id="{514752F4-EDD2-47D8-87E6-E31AFEC1386A}" type="slidenum">
              <a:rPr lang="en-US" smtClean="0">
                <a:latin typeface="Univers Condensed Light" panose="020B0306020202040204" pitchFamily="34" charset="0"/>
              </a:rPr>
              <a:pPr/>
              <a:t>32</a:t>
            </a:fld>
            <a:r>
              <a:rPr lang="en-US"/>
              <a:t>	</a:t>
            </a:r>
            <a:endParaRPr lang="en-US" b="1" dirty="0"/>
          </a:p>
        </p:txBody>
      </p:sp>
      <p:sp>
        <p:nvSpPr>
          <p:cNvPr id="5" name="Text Placeholder 4">
            <a:extLst>
              <a:ext uri="{FF2B5EF4-FFF2-40B4-BE49-F238E27FC236}">
                <a16:creationId xmlns:a16="http://schemas.microsoft.com/office/drawing/2014/main" id="{25FD358A-7894-3C9A-AE55-AE7FC544A70D}"/>
              </a:ext>
            </a:extLst>
          </p:cNvPr>
          <p:cNvSpPr>
            <a:spLocks noGrp="1"/>
          </p:cNvSpPr>
          <p:nvPr>
            <p:ph type="body" sz="quarter" idx="10"/>
          </p:nvPr>
        </p:nvSpPr>
        <p:spPr/>
        <p:txBody>
          <a:bodyPr/>
          <a:lstStyle/>
          <a:p>
            <a:r>
              <a:rPr lang="en-US" dirty="0"/>
              <a:t>Alternatives Criteria Ranking Overall Score: 254</a:t>
            </a:r>
          </a:p>
        </p:txBody>
      </p:sp>
      <p:pic>
        <p:nvPicPr>
          <p:cNvPr id="10" name="Picture 9">
            <a:extLst>
              <a:ext uri="{FF2B5EF4-FFF2-40B4-BE49-F238E27FC236}">
                <a16:creationId xmlns:a16="http://schemas.microsoft.com/office/drawing/2014/main" id="{DE42E071-DF8D-A61A-46CB-2DDCEF73057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82124" y="1600200"/>
            <a:ext cx="5125131" cy="4114800"/>
          </a:xfrm>
          <a:prstGeom prst="rect">
            <a:avLst/>
          </a:prstGeom>
        </p:spPr>
      </p:pic>
      <p:sp>
        <p:nvSpPr>
          <p:cNvPr id="11" name="Rectangle 10">
            <a:extLst>
              <a:ext uri="{FF2B5EF4-FFF2-40B4-BE49-F238E27FC236}">
                <a16:creationId xmlns:a16="http://schemas.microsoft.com/office/drawing/2014/main" id="{8EA39951-363D-793E-F586-DDBE438FC9C3}"/>
              </a:ext>
            </a:extLst>
          </p:cNvPr>
          <p:cNvSpPr/>
          <p:nvPr/>
        </p:nvSpPr>
        <p:spPr>
          <a:xfrm>
            <a:off x="4402017" y="4478495"/>
            <a:ext cx="4293943" cy="3014505"/>
          </a:xfrm>
          <a:prstGeom prst="rect">
            <a:avLst/>
          </a:prstGeom>
          <a:solidFill>
            <a:schemeClr val="accent5">
              <a:lumMod val="60000"/>
              <a:lumOff val="40000"/>
              <a:alpha val="26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B529FDAB-39DA-AA09-714F-D515DD847114}"/>
              </a:ext>
            </a:extLst>
          </p:cNvPr>
          <p:cNvSpPr/>
          <p:nvPr/>
        </p:nvSpPr>
        <p:spPr>
          <a:xfrm>
            <a:off x="108074" y="1463990"/>
            <a:ext cx="4293943" cy="3014505"/>
          </a:xfrm>
          <a:prstGeom prst="rect">
            <a:avLst/>
          </a:prstGeom>
          <a:solidFill>
            <a:schemeClr val="accent2">
              <a:lumMod val="20000"/>
              <a:lumOff val="80000"/>
              <a:alpha val="26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9C8F4DC0-1CBF-BA17-2F26-5207EA0C0100}"/>
              </a:ext>
            </a:extLst>
          </p:cNvPr>
          <p:cNvSpPr/>
          <p:nvPr/>
        </p:nvSpPr>
        <p:spPr>
          <a:xfrm>
            <a:off x="108073" y="4478495"/>
            <a:ext cx="4293943" cy="3014505"/>
          </a:xfrm>
          <a:prstGeom prst="rect">
            <a:avLst/>
          </a:prstGeom>
          <a:solidFill>
            <a:srgbClr val="92D050">
              <a:alpha val="26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4E4AC0-EDCD-2B15-28D9-0678BEE4FFA6}"/>
              </a:ext>
            </a:extLst>
          </p:cNvPr>
          <p:cNvSpPr/>
          <p:nvPr/>
        </p:nvSpPr>
        <p:spPr>
          <a:xfrm>
            <a:off x="4394483" y="1456339"/>
            <a:ext cx="4293943" cy="3014505"/>
          </a:xfrm>
          <a:prstGeom prst="rect">
            <a:avLst/>
          </a:prstGeom>
          <a:solidFill>
            <a:schemeClr val="accent1">
              <a:alpha val="26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83D78F6A-59BA-00F5-DD22-64FD23BD9F3A}"/>
              </a:ext>
            </a:extLst>
          </p:cNvPr>
          <p:cNvSpPr txBox="1"/>
          <p:nvPr/>
        </p:nvSpPr>
        <p:spPr>
          <a:xfrm>
            <a:off x="7553379" y="6885020"/>
            <a:ext cx="1399234" cy="369332"/>
          </a:xfrm>
          <a:prstGeom prst="rect">
            <a:avLst/>
          </a:prstGeom>
          <a:noFill/>
        </p:spPr>
        <p:txBody>
          <a:bodyPr wrap="square" rtlCol="0">
            <a:spAutoFit/>
          </a:bodyPr>
          <a:lstStyle/>
          <a:p>
            <a:r>
              <a:rPr lang="en-US" b="1" dirty="0">
                <a:latin typeface="Univers Condensed Light" panose="020B0306020202040204" pitchFamily="34" charset="0"/>
              </a:rPr>
              <a:t>Feasibility</a:t>
            </a:r>
          </a:p>
        </p:txBody>
      </p:sp>
      <p:sp>
        <p:nvSpPr>
          <p:cNvPr id="16" name="TextBox 15">
            <a:extLst>
              <a:ext uri="{FF2B5EF4-FFF2-40B4-BE49-F238E27FC236}">
                <a16:creationId xmlns:a16="http://schemas.microsoft.com/office/drawing/2014/main" id="{03887C3B-A426-308D-B7B7-F0F74ECE4FCB}"/>
              </a:ext>
            </a:extLst>
          </p:cNvPr>
          <p:cNvSpPr txBox="1"/>
          <p:nvPr/>
        </p:nvSpPr>
        <p:spPr>
          <a:xfrm>
            <a:off x="239854" y="1702638"/>
            <a:ext cx="1399234" cy="646331"/>
          </a:xfrm>
          <a:prstGeom prst="rect">
            <a:avLst/>
          </a:prstGeom>
          <a:noFill/>
        </p:spPr>
        <p:txBody>
          <a:bodyPr wrap="square" rtlCol="0">
            <a:spAutoFit/>
          </a:bodyPr>
          <a:lstStyle/>
          <a:p>
            <a:r>
              <a:rPr lang="en-US" b="1" dirty="0">
                <a:latin typeface="Univers Condensed Light" panose="020B0306020202040204" pitchFamily="34" charset="0"/>
              </a:rPr>
              <a:t>Corridor Activation</a:t>
            </a:r>
          </a:p>
        </p:txBody>
      </p:sp>
      <p:sp>
        <p:nvSpPr>
          <p:cNvPr id="17" name="TextBox 16">
            <a:extLst>
              <a:ext uri="{FF2B5EF4-FFF2-40B4-BE49-F238E27FC236}">
                <a16:creationId xmlns:a16="http://schemas.microsoft.com/office/drawing/2014/main" id="{237FB2D5-5E62-7C73-3558-8161B20D62E3}"/>
              </a:ext>
            </a:extLst>
          </p:cNvPr>
          <p:cNvSpPr txBox="1"/>
          <p:nvPr/>
        </p:nvSpPr>
        <p:spPr>
          <a:xfrm>
            <a:off x="239854" y="6885020"/>
            <a:ext cx="1399234" cy="369332"/>
          </a:xfrm>
          <a:prstGeom prst="rect">
            <a:avLst/>
          </a:prstGeom>
          <a:noFill/>
        </p:spPr>
        <p:txBody>
          <a:bodyPr wrap="square" rtlCol="0">
            <a:spAutoFit/>
          </a:bodyPr>
          <a:lstStyle/>
          <a:p>
            <a:r>
              <a:rPr lang="en-US" b="1" dirty="0">
                <a:latin typeface="Univers Condensed Light" panose="020B0306020202040204" pitchFamily="34" charset="0"/>
              </a:rPr>
              <a:t>Connectivity</a:t>
            </a:r>
          </a:p>
        </p:txBody>
      </p:sp>
      <p:sp>
        <p:nvSpPr>
          <p:cNvPr id="18" name="TextBox 17">
            <a:extLst>
              <a:ext uri="{FF2B5EF4-FFF2-40B4-BE49-F238E27FC236}">
                <a16:creationId xmlns:a16="http://schemas.microsoft.com/office/drawing/2014/main" id="{50F68509-8476-8BBE-C16F-7423AE66645A}"/>
              </a:ext>
            </a:extLst>
          </p:cNvPr>
          <p:cNvSpPr txBox="1"/>
          <p:nvPr/>
        </p:nvSpPr>
        <p:spPr>
          <a:xfrm>
            <a:off x="7461269" y="1656471"/>
            <a:ext cx="1399234" cy="646331"/>
          </a:xfrm>
          <a:prstGeom prst="rect">
            <a:avLst/>
          </a:prstGeom>
          <a:noFill/>
        </p:spPr>
        <p:txBody>
          <a:bodyPr wrap="square" rtlCol="0">
            <a:spAutoFit/>
          </a:bodyPr>
          <a:lstStyle/>
          <a:p>
            <a:r>
              <a:rPr lang="en-US" b="1" dirty="0">
                <a:latin typeface="Univers Condensed Light" panose="020B0306020202040204" pitchFamily="34" charset="0"/>
              </a:rPr>
              <a:t>Safety &amp; Experience</a:t>
            </a:r>
          </a:p>
        </p:txBody>
      </p:sp>
    </p:spTree>
    <p:extLst>
      <p:ext uri="{BB962C8B-B14F-4D97-AF65-F5344CB8AC3E}">
        <p14:creationId xmlns:p14="http://schemas.microsoft.com/office/powerpoint/2010/main" val="17527822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4FB8CC-AF10-8A5E-9C19-45A4CB9BA84C}"/>
            </a:ext>
          </a:extLst>
        </p:cNvPr>
        <p:cNvGrpSpPr/>
        <p:nvPr/>
      </p:nvGrpSpPr>
      <p:grpSpPr>
        <a:xfrm>
          <a:off x="0" y="0"/>
          <a:ext cx="0" cy="0"/>
          <a:chOff x="0" y="0"/>
          <a:chExt cx="0" cy="0"/>
        </a:xfrm>
      </p:grpSpPr>
      <p:pic>
        <p:nvPicPr>
          <p:cNvPr id="23" name="Picture 22">
            <a:extLst>
              <a:ext uri="{FF2B5EF4-FFF2-40B4-BE49-F238E27FC236}">
                <a16:creationId xmlns:a16="http://schemas.microsoft.com/office/drawing/2014/main" id="{519E9457-7E57-C3A8-5316-FADE9C220726}"/>
              </a:ext>
            </a:extLst>
          </p:cNvPr>
          <p:cNvPicPr>
            <a:picLocks noChangeAspect="1"/>
          </p:cNvPicPr>
          <p:nvPr/>
        </p:nvPicPr>
        <p:blipFill>
          <a:blip r:embed="rId2">
            <a:extLst>
              <a:ext uri="{28A0092B-C50C-407E-A947-70E740481C1C}">
                <a14:useLocalDpi xmlns:a14="http://schemas.microsoft.com/office/drawing/2010/main" val="0"/>
              </a:ext>
            </a:extLst>
          </a:blip>
          <a:srcRect l="844" t="9937" r="974" b="1028"/>
          <a:stretch>
            <a:fillRect/>
          </a:stretch>
        </p:blipFill>
        <p:spPr>
          <a:xfrm>
            <a:off x="295274" y="1411793"/>
            <a:ext cx="8431719" cy="6039956"/>
          </a:xfrm>
          <a:prstGeom prst="rect">
            <a:avLst/>
          </a:prstGeom>
        </p:spPr>
      </p:pic>
      <p:sp>
        <p:nvSpPr>
          <p:cNvPr id="19" name="Rectangle 18">
            <a:extLst>
              <a:ext uri="{FF2B5EF4-FFF2-40B4-BE49-F238E27FC236}">
                <a16:creationId xmlns:a16="http://schemas.microsoft.com/office/drawing/2014/main" id="{3138443D-4D2D-119E-8EBE-359207B25473}"/>
              </a:ext>
            </a:extLst>
          </p:cNvPr>
          <p:cNvSpPr/>
          <p:nvPr/>
        </p:nvSpPr>
        <p:spPr>
          <a:xfrm>
            <a:off x="4516733" y="4376057"/>
            <a:ext cx="4293943" cy="3014505"/>
          </a:xfrm>
          <a:prstGeom prst="rect">
            <a:avLst/>
          </a:prstGeom>
          <a:solidFill>
            <a:schemeClr val="accent5">
              <a:lumMod val="60000"/>
              <a:lumOff val="40000"/>
              <a:alpha val="26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E4E08BB9-E575-28C0-3DD2-64934E31792E}"/>
              </a:ext>
            </a:extLst>
          </p:cNvPr>
          <p:cNvSpPr/>
          <p:nvPr/>
        </p:nvSpPr>
        <p:spPr>
          <a:xfrm>
            <a:off x="222790" y="1361552"/>
            <a:ext cx="4293943" cy="3014505"/>
          </a:xfrm>
          <a:prstGeom prst="rect">
            <a:avLst/>
          </a:prstGeom>
          <a:solidFill>
            <a:schemeClr val="accent2">
              <a:lumMod val="20000"/>
              <a:lumOff val="80000"/>
              <a:alpha val="26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52D2DDE3-7B43-2BE5-FCD3-373C45C79232}"/>
              </a:ext>
            </a:extLst>
          </p:cNvPr>
          <p:cNvSpPr/>
          <p:nvPr/>
        </p:nvSpPr>
        <p:spPr>
          <a:xfrm>
            <a:off x="222789" y="4376057"/>
            <a:ext cx="4293943" cy="3014505"/>
          </a:xfrm>
          <a:prstGeom prst="rect">
            <a:avLst/>
          </a:prstGeom>
          <a:solidFill>
            <a:srgbClr val="92D050">
              <a:alpha val="26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0D22C40-670E-4308-F118-9F3E2C74F8E0}"/>
              </a:ext>
            </a:extLst>
          </p:cNvPr>
          <p:cNvSpPr/>
          <p:nvPr/>
        </p:nvSpPr>
        <p:spPr>
          <a:xfrm>
            <a:off x="4516733" y="1361552"/>
            <a:ext cx="4293943" cy="3014505"/>
          </a:xfrm>
          <a:prstGeom prst="rect">
            <a:avLst/>
          </a:prstGeom>
          <a:solidFill>
            <a:schemeClr val="accent1">
              <a:alpha val="26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273576-3CAD-6D74-E916-C01271080702}"/>
              </a:ext>
            </a:extLst>
          </p:cNvPr>
          <p:cNvSpPr>
            <a:spLocks noGrp="1"/>
          </p:cNvSpPr>
          <p:nvPr>
            <p:ph type="title"/>
          </p:nvPr>
        </p:nvSpPr>
        <p:spPr/>
        <p:txBody>
          <a:bodyPr/>
          <a:lstStyle/>
          <a:p>
            <a:r>
              <a:rPr lang="en-US" dirty="0"/>
              <a:t>Explore the neighborhoods</a:t>
            </a:r>
          </a:p>
        </p:txBody>
      </p:sp>
      <p:sp>
        <p:nvSpPr>
          <p:cNvPr id="3" name="Footer Placeholder 2">
            <a:extLst>
              <a:ext uri="{FF2B5EF4-FFF2-40B4-BE49-F238E27FC236}">
                <a16:creationId xmlns:a16="http://schemas.microsoft.com/office/drawing/2014/main" id="{C51340A5-4902-93D8-19AF-B543FC30B76F}"/>
              </a:ext>
            </a:extLst>
          </p:cNvPr>
          <p:cNvSpPr>
            <a:spLocks noGrp="1"/>
          </p:cNvSpPr>
          <p:nvPr>
            <p:ph type="ftr" sz="quarter" idx="3"/>
          </p:nvPr>
        </p:nvSpPr>
        <p:spPr/>
        <p:txBody>
          <a:bodyPr/>
          <a:lstStyle/>
          <a:p>
            <a:r>
              <a:rPr lang="en-US"/>
              <a:t>Round 2 Stakeholder Meetings</a:t>
            </a:r>
            <a:endParaRPr lang="en-US" dirty="0"/>
          </a:p>
        </p:txBody>
      </p:sp>
      <p:sp>
        <p:nvSpPr>
          <p:cNvPr id="4" name="Slide Number Placeholder 3">
            <a:extLst>
              <a:ext uri="{FF2B5EF4-FFF2-40B4-BE49-F238E27FC236}">
                <a16:creationId xmlns:a16="http://schemas.microsoft.com/office/drawing/2014/main" id="{9C47F965-5BB3-211D-1C04-DDD6E9F1BABD}"/>
              </a:ext>
            </a:extLst>
          </p:cNvPr>
          <p:cNvSpPr>
            <a:spLocks noGrp="1"/>
          </p:cNvSpPr>
          <p:nvPr>
            <p:ph type="sldNum" sz="quarter" idx="4"/>
          </p:nvPr>
        </p:nvSpPr>
        <p:spPr/>
        <p:txBody>
          <a:bodyPr/>
          <a:lstStyle/>
          <a:p>
            <a:fld id="{514752F4-EDD2-47D8-87E6-E31AFEC1386A}" type="slidenum">
              <a:rPr lang="en-US" smtClean="0">
                <a:latin typeface="Univers Condensed Light" panose="020B0306020202040204" pitchFamily="34" charset="0"/>
              </a:rPr>
              <a:pPr/>
              <a:t>33</a:t>
            </a:fld>
            <a:r>
              <a:rPr lang="en-US"/>
              <a:t>	</a:t>
            </a:r>
            <a:endParaRPr lang="en-US" b="1" dirty="0"/>
          </a:p>
        </p:txBody>
      </p:sp>
      <p:sp>
        <p:nvSpPr>
          <p:cNvPr id="5" name="Text Placeholder 4">
            <a:extLst>
              <a:ext uri="{FF2B5EF4-FFF2-40B4-BE49-F238E27FC236}">
                <a16:creationId xmlns:a16="http://schemas.microsoft.com/office/drawing/2014/main" id="{C5131733-02FA-21DE-DB24-4461DBA06A5E}"/>
              </a:ext>
            </a:extLst>
          </p:cNvPr>
          <p:cNvSpPr>
            <a:spLocks noGrp="1"/>
          </p:cNvSpPr>
          <p:nvPr>
            <p:ph type="body" sz="quarter" idx="10"/>
          </p:nvPr>
        </p:nvSpPr>
        <p:spPr/>
        <p:txBody>
          <a:bodyPr/>
          <a:lstStyle/>
          <a:p>
            <a:r>
              <a:rPr lang="en-US" dirty="0"/>
              <a:t>Alternatives Criteria Ranking Overall Score: 230</a:t>
            </a:r>
          </a:p>
        </p:txBody>
      </p:sp>
      <p:pic>
        <p:nvPicPr>
          <p:cNvPr id="12" name="Picture 11">
            <a:extLst>
              <a:ext uri="{FF2B5EF4-FFF2-40B4-BE49-F238E27FC236}">
                <a16:creationId xmlns:a16="http://schemas.microsoft.com/office/drawing/2014/main" id="{998D66E4-8BC2-E518-8BB4-7ABDBC7BEBFC}"/>
              </a:ext>
            </a:extLst>
          </p:cNvPr>
          <p:cNvPicPr>
            <a:picLocks noChangeAspect="1"/>
          </p:cNvPicPr>
          <p:nvPr/>
        </p:nvPicPr>
        <p:blipFill>
          <a:blip r:embed="rId3">
            <a:extLst>
              <a:ext uri="{28A0092B-C50C-407E-A947-70E740481C1C}">
                <a14:useLocalDpi xmlns:a14="http://schemas.microsoft.com/office/drawing/2010/main" val="0"/>
              </a:ext>
            </a:extLst>
          </a:blip>
          <a:srcRect l="12151" r="16644"/>
          <a:stretch>
            <a:fillRect/>
          </a:stretch>
        </p:blipFill>
        <p:spPr>
          <a:xfrm>
            <a:off x="9146380" y="1495425"/>
            <a:ext cx="5188745" cy="4067165"/>
          </a:xfrm>
          <a:prstGeom prst="rect">
            <a:avLst/>
          </a:prstGeom>
        </p:spPr>
      </p:pic>
      <p:sp>
        <p:nvSpPr>
          <p:cNvPr id="13" name="TextBox 12">
            <a:extLst>
              <a:ext uri="{FF2B5EF4-FFF2-40B4-BE49-F238E27FC236}">
                <a16:creationId xmlns:a16="http://schemas.microsoft.com/office/drawing/2014/main" id="{CF326804-2F4B-13AC-7194-B02401D3EEBC}"/>
              </a:ext>
            </a:extLst>
          </p:cNvPr>
          <p:cNvSpPr txBox="1"/>
          <p:nvPr/>
        </p:nvSpPr>
        <p:spPr>
          <a:xfrm>
            <a:off x="7668095" y="6782582"/>
            <a:ext cx="1399234" cy="369332"/>
          </a:xfrm>
          <a:prstGeom prst="rect">
            <a:avLst/>
          </a:prstGeom>
          <a:noFill/>
        </p:spPr>
        <p:txBody>
          <a:bodyPr wrap="square" rtlCol="0">
            <a:spAutoFit/>
          </a:bodyPr>
          <a:lstStyle/>
          <a:p>
            <a:r>
              <a:rPr lang="en-US" b="1" dirty="0">
                <a:latin typeface="Univers Condensed Light" panose="020B0306020202040204" pitchFamily="34" charset="0"/>
              </a:rPr>
              <a:t>Feasibility</a:t>
            </a:r>
          </a:p>
        </p:txBody>
      </p:sp>
      <p:sp>
        <p:nvSpPr>
          <p:cNvPr id="14" name="TextBox 13">
            <a:extLst>
              <a:ext uri="{FF2B5EF4-FFF2-40B4-BE49-F238E27FC236}">
                <a16:creationId xmlns:a16="http://schemas.microsoft.com/office/drawing/2014/main" id="{1ED03ABD-2117-60E1-5A59-FFB11E7CEE6A}"/>
              </a:ext>
            </a:extLst>
          </p:cNvPr>
          <p:cNvSpPr txBox="1"/>
          <p:nvPr/>
        </p:nvSpPr>
        <p:spPr>
          <a:xfrm>
            <a:off x="354570" y="1600200"/>
            <a:ext cx="1399234" cy="646331"/>
          </a:xfrm>
          <a:prstGeom prst="rect">
            <a:avLst/>
          </a:prstGeom>
          <a:noFill/>
        </p:spPr>
        <p:txBody>
          <a:bodyPr wrap="square" rtlCol="0">
            <a:spAutoFit/>
          </a:bodyPr>
          <a:lstStyle/>
          <a:p>
            <a:r>
              <a:rPr lang="en-US" b="1" dirty="0">
                <a:latin typeface="Univers Condensed Light" panose="020B0306020202040204" pitchFamily="34" charset="0"/>
              </a:rPr>
              <a:t>Corridor Activation</a:t>
            </a:r>
          </a:p>
        </p:txBody>
      </p:sp>
      <p:sp>
        <p:nvSpPr>
          <p:cNvPr id="15" name="TextBox 14">
            <a:extLst>
              <a:ext uri="{FF2B5EF4-FFF2-40B4-BE49-F238E27FC236}">
                <a16:creationId xmlns:a16="http://schemas.microsoft.com/office/drawing/2014/main" id="{8677BCCF-C36A-16F4-ABEF-31011699702D}"/>
              </a:ext>
            </a:extLst>
          </p:cNvPr>
          <p:cNvSpPr txBox="1"/>
          <p:nvPr/>
        </p:nvSpPr>
        <p:spPr>
          <a:xfrm>
            <a:off x="354570" y="6782582"/>
            <a:ext cx="1399234" cy="369332"/>
          </a:xfrm>
          <a:prstGeom prst="rect">
            <a:avLst/>
          </a:prstGeom>
          <a:noFill/>
        </p:spPr>
        <p:txBody>
          <a:bodyPr wrap="square" rtlCol="0">
            <a:spAutoFit/>
          </a:bodyPr>
          <a:lstStyle/>
          <a:p>
            <a:r>
              <a:rPr lang="en-US" b="1" dirty="0">
                <a:latin typeface="Univers Condensed Light" panose="020B0306020202040204" pitchFamily="34" charset="0"/>
              </a:rPr>
              <a:t>Connectivity</a:t>
            </a:r>
          </a:p>
        </p:txBody>
      </p:sp>
      <p:sp>
        <p:nvSpPr>
          <p:cNvPr id="16" name="TextBox 15">
            <a:extLst>
              <a:ext uri="{FF2B5EF4-FFF2-40B4-BE49-F238E27FC236}">
                <a16:creationId xmlns:a16="http://schemas.microsoft.com/office/drawing/2014/main" id="{BECFB15D-33FC-7CDC-E22D-3563C6C05A28}"/>
              </a:ext>
            </a:extLst>
          </p:cNvPr>
          <p:cNvSpPr txBox="1"/>
          <p:nvPr/>
        </p:nvSpPr>
        <p:spPr>
          <a:xfrm>
            <a:off x="7575985" y="1554033"/>
            <a:ext cx="1399234" cy="646331"/>
          </a:xfrm>
          <a:prstGeom prst="rect">
            <a:avLst/>
          </a:prstGeom>
          <a:noFill/>
        </p:spPr>
        <p:txBody>
          <a:bodyPr wrap="square" rtlCol="0">
            <a:spAutoFit/>
          </a:bodyPr>
          <a:lstStyle/>
          <a:p>
            <a:r>
              <a:rPr lang="en-US" b="1" dirty="0">
                <a:latin typeface="Univers Condensed Light" panose="020B0306020202040204" pitchFamily="34" charset="0"/>
              </a:rPr>
              <a:t>Safety &amp; Experience</a:t>
            </a:r>
          </a:p>
        </p:txBody>
      </p:sp>
    </p:spTree>
    <p:extLst>
      <p:ext uri="{BB962C8B-B14F-4D97-AF65-F5344CB8AC3E}">
        <p14:creationId xmlns:p14="http://schemas.microsoft.com/office/powerpoint/2010/main" val="41330788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BB2F2-BD63-7789-05BB-754427457125}"/>
              </a:ext>
            </a:extLst>
          </p:cNvPr>
          <p:cNvSpPr>
            <a:spLocks noGrp="1"/>
          </p:cNvSpPr>
          <p:nvPr>
            <p:ph type="title"/>
          </p:nvPr>
        </p:nvSpPr>
        <p:spPr/>
        <p:txBody>
          <a:bodyPr/>
          <a:lstStyle/>
          <a:p>
            <a:r>
              <a:rPr lang="en-US" dirty="0"/>
              <a:t>Draft alternatives summary</a:t>
            </a:r>
          </a:p>
        </p:txBody>
      </p:sp>
      <p:sp>
        <p:nvSpPr>
          <p:cNvPr id="3" name="Footer Placeholder 2">
            <a:extLst>
              <a:ext uri="{FF2B5EF4-FFF2-40B4-BE49-F238E27FC236}">
                <a16:creationId xmlns:a16="http://schemas.microsoft.com/office/drawing/2014/main" id="{4CE1C7B3-0415-B9DB-B04F-A48441470F9B}"/>
              </a:ext>
            </a:extLst>
          </p:cNvPr>
          <p:cNvSpPr>
            <a:spLocks noGrp="1"/>
          </p:cNvSpPr>
          <p:nvPr>
            <p:ph type="ftr" sz="quarter" idx="3"/>
          </p:nvPr>
        </p:nvSpPr>
        <p:spPr/>
        <p:txBody>
          <a:bodyPr/>
          <a:lstStyle/>
          <a:p>
            <a:r>
              <a:rPr lang="en-US"/>
              <a:t>Round 2 Stakeholder Meetings</a:t>
            </a:r>
            <a:endParaRPr lang="en-US" dirty="0"/>
          </a:p>
        </p:txBody>
      </p:sp>
      <p:sp>
        <p:nvSpPr>
          <p:cNvPr id="4" name="Slide Number Placeholder 3">
            <a:extLst>
              <a:ext uri="{FF2B5EF4-FFF2-40B4-BE49-F238E27FC236}">
                <a16:creationId xmlns:a16="http://schemas.microsoft.com/office/drawing/2014/main" id="{5A82F257-FD02-F999-580F-D9FEB0E96F25}"/>
              </a:ext>
            </a:extLst>
          </p:cNvPr>
          <p:cNvSpPr>
            <a:spLocks noGrp="1"/>
          </p:cNvSpPr>
          <p:nvPr>
            <p:ph type="sldNum" sz="quarter" idx="4"/>
          </p:nvPr>
        </p:nvSpPr>
        <p:spPr/>
        <p:txBody>
          <a:bodyPr/>
          <a:lstStyle/>
          <a:p>
            <a:fld id="{514752F4-EDD2-47D8-87E6-E31AFEC1386A}" type="slidenum">
              <a:rPr lang="en-US" smtClean="0">
                <a:latin typeface="Univers Condensed Light" panose="020B0306020202040204" pitchFamily="34" charset="0"/>
              </a:rPr>
              <a:pPr/>
              <a:t>34</a:t>
            </a:fld>
            <a:r>
              <a:rPr lang="en-US"/>
              <a:t>	</a:t>
            </a:r>
            <a:endParaRPr lang="en-US" b="1" dirty="0"/>
          </a:p>
        </p:txBody>
      </p:sp>
      <p:sp>
        <p:nvSpPr>
          <p:cNvPr id="6" name="Rectangle: Rounded Corners 5">
            <a:extLst>
              <a:ext uri="{FF2B5EF4-FFF2-40B4-BE49-F238E27FC236}">
                <a16:creationId xmlns:a16="http://schemas.microsoft.com/office/drawing/2014/main" id="{07AD3448-2860-A8CB-D1D9-4B87F1218844}"/>
              </a:ext>
            </a:extLst>
          </p:cNvPr>
          <p:cNvSpPr/>
          <p:nvPr/>
        </p:nvSpPr>
        <p:spPr>
          <a:xfrm>
            <a:off x="4989159" y="1834025"/>
            <a:ext cx="4648200" cy="1549400"/>
          </a:xfrm>
          <a:prstGeom prst="roundRect">
            <a:avLst/>
          </a:prstGeom>
          <a:solidFill>
            <a:srgbClr val="70A8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Rounded Corners 6">
            <a:extLst>
              <a:ext uri="{FF2B5EF4-FFF2-40B4-BE49-F238E27FC236}">
                <a16:creationId xmlns:a16="http://schemas.microsoft.com/office/drawing/2014/main" id="{323CDC45-4025-F598-A01A-C5592B1E267F}"/>
              </a:ext>
            </a:extLst>
          </p:cNvPr>
          <p:cNvSpPr/>
          <p:nvPr/>
        </p:nvSpPr>
        <p:spPr>
          <a:xfrm>
            <a:off x="188559" y="1834025"/>
            <a:ext cx="4648200" cy="1549400"/>
          </a:xfrm>
          <a:prstGeom prst="roundRect">
            <a:avLst/>
          </a:prstGeom>
          <a:solidFill>
            <a:schemeClr val="accent5">
              <a:lumMod val="60000"/>
              <a:lumOff val="40000"/>
            </a:schemeClr>
          </a:solidFill>
          <a:ln>
            <a:solidFill>
              <a:schemeClr val="accent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Rounded Corners 7">
            <a:extLst>
              <a:ext uri="{FF2B5EF4-FFF2-40B4-BE49-F238E27FC236}">
                <a16:creationId xmlns:a16="http://schemas.microsoft.com/office/drawing/2014/main" id="{62BF916A-F7DE-A06A-6842-C242AF26B903}"/>
              </a:ext>
            </a:extLst>
          </p:cNvPr>
          <p:cNvSpPr/>
          <p:nvPr/>
        </p:nvSpPr>
        <p:spPr>
          <a:xfrm>
            <a:off x="9801792" y="1834025"/>
            <a:ext cx="4648200" cy="1549400"/>
          </a:xfrm>
          <a:prstGeom prst="roundRect">
            <a:avLst/>
          </a:prstGeom>
          <a:solidFill>
            <a:srgbClr val="0085A8"/>
          </a:soli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1">
            <a:extLst>
              <a:ext uri="{FF2B5EF4-FFF2-40B4-BE49-F238E27FC236}">
                <a16:creationId xmlns:a16="http://schemas.microsoft.com/office/drawing/2014/main" id="{FFBCB4A5-63B6-E5AF-CBB2-BBC00D67066D}"/>
              </a:ext>
            </a:extLst>
          </p:cNvPr>
          <p:cNvSpPr txBox="1">
            <a:spLocks/>
          </p:cNvSpPr>
          <p:nvPr/>
        </p:nvSpPr>
        <p:spPr>
          <a:xfrm>
            <a:off x="10250969" y="1834025"/>
            <a:ext cx="3922295" cy="694266"/>
          </a:xfrm>
          <a:prstGeom prst="rect">
            <a:avLst/>
          </a:prstGeom>
        </p:spPr>
        <p:txBody>
          <a:bodyPr>
            <a:noAutofit/>
          </a:bodyPr>
          <a:lstStyle>
            <a:lvl1pPr marL="342900" indent="-342900" algn="l" defTabSz="1097280" rtl="0" eaLnBrk="1" latinLnBrk="0" hangingPunct="1">
              <a:lnSpc>
                <a:spcPct val="90000"/>
              </a:lnSpc>
              <a:spcBef>
                <a:spcPts val="1200"/>
              </a:spcBef>
              <a:buFont typeface="Wingdings" panose="05000000000000000000" pitchFamily="2" charset="2"/>
              <a:buChar char="§"/>
              <a:defRPr sz="2600" kern="1200">
                <a:solidFill>
                  <a:schemeClr val="tx1"/>
                </a:solidFill>
                <a:latin typeface="Univers Condensed Light" panose="020B0306020202040204" pitchFamily="34" charset="0"/>
                <a:ea typeface="Univers Condensed Light" panose="020B0306020202040204" pitchFamily="34" charset="0"/>
                <a:cs typeface="+mn-cs"/>
              </a:defRPr>
            </a:lvl1pPr>
            <a:lvl2pPr marL="685800" indent="-342900" algn="l" defTabSz="1097280" rtl="0" eaLnBrk="1" latinLnBrk="0" hangingPunct="1">
              <a:lnSpc>
                <a:spcPct val="90000"/>
              </a:lnSpc>
              <a:spcBef>
                <a:spcPts val="600"/>
              </a:spcBef>
              <a:buFont typeface="Karla" pitchFamily="2" charset="0"/>
              <a:buChar char="—"/>
              <a:defRPr sz="2400" kern="1200">
                <a:solidFill>
                  <a:schemeClr val="tx1"/>
                </a:solidFill>
                <a:latin typeface="Univers Condensed Light" panose="020B0306020202040204" pitchFamily="34" charset="0"/>
                <a:ea typeface="Univers Condensed Light" panose="020B0306020202040204" pitchFamily="34" charset="0"/>
                <a:cs typeface="+mn-cs"/>
              </a:defRPr>
            </a:lvl2pPr>
            <a:lvl3pPr marL="1028700" indent="-342900" algn="l" defTabSz="1097280" rtl="0" eaLnBrk="1" latinLnBrk="0" hangingPunct="1">
              <a:lnSpc>
                <a:spcPct val="90000"/>
              </a:lnSpc>
              <a:spcBef>
                <a:spcPts val="600"/>
              </a:spcBef>
              <a:buFont typeface="Wingdings" panose="05000000000000000000" pitchFamily="2" charset="2"/>
              <a:buChar char="§"/>
              <a:defRPr sz="2000" kern="1200">
                <a:solidFill>
                  <a:schemeClr val="tx1"/>
                </a:solidFill>
                <a:latin typeface="Univers Condensed Light" panose="020B0306020202040204" pitchFamily="34" charset="0"/>
                <a:ea typeface="Univers Condensed Light" panose="020B0306020202040204" pitchFamily="34" charset="0"/>
                <a:cs typeface="+mn-cs"/>
              </a:defRPr>
            </a:lvl3pPr>
            <a:lvl4pPr marL="1257300" indent="-228600" algn="l" defTabSz="1097280" rtl="0" eaLnBrk="1" latinLnBrk="0" hangingPunct="1">
              <a:lnSpc>
                <a:spcPct val="90000"/>
              </a:lnSpc>
              <a:spcBef>
                <a:spcPts val="600"/>
              </a:spcBef>
              <a:buFont typeface="Karla" pitchFamily="2" charset="0"/>
              <a:buChar char="—"/>
              <a:defRPr sz="1600" kern="1200">
                <a:solidFill>
                  <a:schemeClr val="tx1"/>
                </a:solidFill>
                <a:latin typeface="Univers Condensed Light" panose="020B0306020202040204" pitchFamily="34" charset="0"/>
                <a:ea typeface="Univers Condensed Light" panose="020B0306020202040204" pitchFamily="34" charset="0"/>
                <a:cs typeface="+mn-cs"/>
              </a:defRPr>
            </a:lvl4pPr>
            <a:lvl5pPr marL="1485900" indent="-228600" algn="l" defTabSz="1097280" rtl="0" eaLnBrk="1" latinLnBrk="0" hangingPunct="1">
              <a:lnSpc>
                <a:spcPct val="90000"/>
              </a:lnSpc>
              <a:spcBef>
                <a:spcPts val="600"/>
              </a:spcBef>
              <a:buFont typeface="Wingdings" panose="05000000000000000000" pitchFamily="2" charset="2"/>
              <a:buChar char="§"/>
              <a:defRPr sz="1400" kern="1200">
                <a:solidFill>
                  <a:schemeClr val="tx1"/>
                </a:solidFill>
                <a:latin typeface="Univers Condensed Light" panose="020B0306020202040204" pitchFamily="34" charset="0"/>
                <a:ea typeface="Univers Condensed Light" panose="020B0306020202040204" pitchFamily="34" charset="0"/>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a:lstStyle>
          <a:p>
            <a:pPr marL="0" indent="0" algn="ctr">
              <a:buFont typeface="Wingdings" panose="05000000000000000000" pitchFamily="2" charset="2"/>
              <a:buNone/>
            </a:pPr>
            <a:r>
              <a:rPr lang="en-US" sz="3200" dirty="0">
                <a:solidFill>
                  <a:schemeClr val="bg1"/>
                </a:solidFill>
              </a:rPr>
              <a:t>Explore the Neighborhoods</a:t>
            </a:r>
          </a:p>
        </p:txBody>
      </p:sp>
      <p:sp>
        <p:nvSpPr>
          <p:cNvPr id="10" name="Text Placeholder 4">
            <a:extLst>
              <a:ext uri="{FF2B5EF4-FFF2-40B4-BE49-F238E27FC236}">
                <a16:creationId xmlns:a16="http://schemas.microsoft.com/office/drawing/2014/main" id="{746DAAD9-3BF5-CAD2-422C-C032FF7E12B5}"/>
              </a:ext>
            </a:extLst>
          </p:cNvPr>
          <p:cNvSpPr txBox="1">
            <a:spLocks/>
          </p:cNvSpPr>
          <p:nvPr/>
        </p:nvSpPr>
        <p:spPr>
          <a:xfrm>
            <a:off x="1507275" y="2031953"/>
            <a:ext cx="2894653" cy="694266"/>
          </a:xfrm>
          <a:prstGeom prst="rect">
            <a:avLst/>
          </a:prstGeom>
        </p:spPr>
        <p:txBody>
          <a:bodyPr>
            <a:noAutofit/>
          </a:bodyPr>
          <a:lstStyle>
            <a:lvl1pPr marL="342900" indent="-342900" algn="l" defTabSz="1097280" rtl="0" eaLnBrk="1" latinLnBrk="0" hangingPunct="1">
              <a:lnSpc>
                <a:spcPct val="90000"/>
              </a:lnSpc>
              <a:spcBef>
                <a:spcPts val="1200"/>
              </a:spcBef>
              <a:buFont typeface="Wingdings" panose="05000000000000000000" pitchFamily="2" charset="2"/>
              <a:buChar char="§"/>
              <a:defRPr sz="2600" kern="1200">
                <a:solidFill>
                  <a:schemeClr val="tx1"/>
                </a:solidFill>
                <a:latin typeface="Univers Condensed Light" panose="020B0306020202040204" pitchFamily="34" charset="0"/>
                <a:ea typeface="Univers Condensed Light" panose="020B0306020202040204" pitchFamily="34" charset="0"/>
                <a:cs typeface="+mn-cs"/>
              </a:defRPr>
            </a:lvl1pPr>
            <a:lvl2pPr marL="685800" indent="-342900" algn="l" defTabSz="1097280" rtl="0" eaLnBrk="1" latinLnBrk="0" hangingPunct="1">
              <a:lnSpc>
                <a:spcPct val="90000"/>
              </a:lnSpc>
              <a:spcBef>
                <a:spcPts val="600"/>
              </a:spcBef>
              <a:buFont typeface="Karla" pitchFamily="2" charset="0"/>
              <a:buChar char="—"/>
              <a:defRPr sz="2400" kern="1200">
                <a:solidFill>
                  <a:schemeClr val="tx1"/>
                </a:solidFill>
                <a:latin typeface="Univers Condensed Light" panose="020B0306020202040204" pitchFamily="34" charset="0"/>
                <a:ea typeface="Univers Condensed Light" panose="020B0306020202040204" pitchFamily="34" charset="0"/>
                <a:cs typeface="+mn-cs"/>
              </a:defRPr>
            </a:lvl2pPr>
            <a:lvl3pPr marL="1028700" indent="-342900" algn="l" defTabSz="1097280" rtl="0" eaLnBrk="1" latinLnBrk="0" hangingPunct="1">
              <a:lnSpc>
                <a:spcPct val="90000"/>
              </a:lnSpc>
              <a:spcBef>
                <a:spcPts val="600"/>
              </a:spcBef>
              <a:buFont typeface="Wingdings" panose="05000000000000000000" pitchFamily="2" charset="2"/>
              <a:buChar char="§"/>
              <a:defRPr sz="2000" kern="1200">
                <a:solidFill>
                  <a:schemeClr val="tx1"/>
                </a:solidFill>
                <a:latin typeface="Univers Condensed Light" panose="020B0306020202040204" pitchFamily="34" charset="0"/>
                <a:ea typeface="Univers Condensed Light" panose="020B0306020202040204" pitchFamily="34" charset="0"/>
                <a:cs typeface="+mn-cs"/>
              </a:defRPr>
            </a:lvl3pPr>
            <a:lvl4pPr marL="1257300" indent="-228600" algn="l" defTabSz="1097280" rtl="0" eaLnBrk="1" latinLnBrk="0" hangingPunct="1">
              <a:lnSpc>
                <a:spcPct val="90000"/>
              </a:lnSpc>
              <a:spcBef>
                <a:spcPts val="600"/>
              </a:spcBef>
              <a:buFont typeface="Karla" pitchFamily="2" charset="0"/>
              <a:buChar char="—"/>
              <a:defRPr sz="1600" kern="1200">
                <a:solidFill>
                  <a:schemeClr val="tx1"/>
                </a:solidFill>
                <a:latin typeface="Univers Condensed Light" panose="020B0306020202040204" pitchFamily="34" charset="0"/>
                <a:ea typeface="Univers Condensed Light" panose="020B0306020202040204" pitchFamily="34" charset="0"/>
                <a:cs typeface="+mn-cs"/>
              </a:defRPr>
            </a:lvl4pPr>
            <a:lvl5pPr marL="1485900" indent="-228600" algn="l" defTabSz="1097280" rtl="0" eaLnBrk="1" latinLnBrk="0" hangingPunct="1">
              <a:lnSpc>
                <a:spcPct val="90000"/>
              </a:lnSpc>
              <a:spcBef>
                <a:spcPts val="600"/>
              </a:spcBef>
              <a:buFont typeface="Wingdings" panose="05000000000000000000" pitchFamily="2" charset="2"/>
              <a:buChar char="§"/>
              <a:defRPr sz="1400" kern="1200">
                <a:solidFill>
                  <a:schemeClr val="tx1"/>
                </a:solidFill>
                <a:latin typeface="Univers Condensed Light" panose="020B0306020202040204" pitchFamily="34" charset="0"/>
                <a:ea typeface="Univers Condensed Light" panose="020B0306020202040204" pitchFamily="34" charset="0"/>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a:lstStyle>
          <a:p>
            <a:pPr marL="0" indent="0" algn="ctr">
              <a:buFont typeface="Wingdings" panose="05000000000000000000" pitchFamily="2" charset="2"/>
              <a:buNone/>
            </a:pPr>
            <a:r>
              <a:rPr lang="en-US" sz="3200" dirty="0"/>
              <a:t>Corridor Direct</a:t>
            </a:r>
          </a:p>
        </p:txBody>
      </p:sp>
      <p:sp>
        <p:nvSpPr>
          <p:cNvPr id="11" name="Text Placeholder 5">
            <a:extLst>
              <a:ext uri="{FF2B5EF4-FFF2-40B4-BE49-F238E27FC236}">
                <a16:creationId xmlns:a16="http://schemas.microsoft.com/office/drawing/2014/main" id="{E4264D2F-7B08-0C4D-6238-611750F51713}"/>
              </a:ext>
            </a:extLst>
          </p:cNvPr>
          <p:cNvSpPr txBox="1">
            <a:spLocks/>
          </p:cNvSpPr>
          <p:nvPr/>
        </p:nvSpPr>
        <p:spPr>
          <a:xfrm>
            <a:off x="5438338" y="2028725"/>
            <a:ext cx="4363454" cy="762000"/>
          </a:xfrm>
          <a:prstGeom prst="rect">
            <a:avLst/>
          </a:prstGeom>
        </p:spPr>
        <p:txBody>
          <a:bodyPr>
            <a:normAutofit/>
          </a:bodyPr>
          <a:lstStyle>
            <a:lvl1pPr marL="342900" indent="-342900" algn="l" defTabSz="1097280" rtl="0" eaLnBrk="1" latinLnBrk="0" hangingPunct="1">
              <a:lnSpc>
                <a:spcPct val="90000"/>
              </a:lnSpc>
              <a:spcBef>
                <a:spcPts val="1200"/>
              </a:spcBef>
              <a:buFont typeface="Wingdings" panose="05000000000000000000" pitchFamily="2" charset="2"/>
              <a:buChar char="§"/>
              <a:defRPr sz="2600" kern="1200">
                <a:solidFill>
                  <a:schemeClr val="tx1"/>
                </a:solidFill>
                <a:latin typeface="Univers Condensed Light" panose="020B0306020202040204" pitchFamily="34" charset="0"/>
                <a:ea typeface="Univers Condensed Light" panose="020B0306020202040204" pitchFamily="34" charset="0"/>
                <a:cs typeface="+mn-cs"/>
              </a:defRPr>
            </a:lvl1pPr>
            <a:lvl2pPr marL="685800" indent="-342900" algn="l" defTabSz="1097280" rtl="0" eaLnBrk="1" latinLnBrk="0" hangingPunct="1">
              <a:lnSpc>
                <a:spcPct val="90000"/>
              </a:lnSpc>
              <a:spcBef>
                <a:spcPts val="600"/>
              </a:spcBef>
              <a:buFont typeface="Karla" pitchFamily="2" charset="0"/>
              <a:buChar char="—"/>
              <a:defRPr sz="2400" kern="1200">
                <a:solidFill>
                  <a:schemeClr val="tx1"/>
                </a:solidFill>
                <a:latin typeface="Univers Condensed Light" panose="020B0306020202040204" pitchFamily="34" charset="0"/>
                <a:ea typeface="Univers Condensed Light" panose="020B0306020202040204" pitchFamily="34" charset="0"/>
                <a:cs typeface="+mn-cs"/>
              </a:defRPr>
            </a:lvl2pPr>
            <a:lvl3pPr marL="1028700" indent="-342900" algn="l" defTabSz="1097280" rtl="0" eaLnBrk="1" latinLnBrk="0" hangingPunct="1">
              <a:lnSpc>
                <a:spcPct val="90000"/>
              </a:lnSpc>
              <a:spcBef>
                <a:spcPts val="600"/>
              </a:spcBef>
              <a:buFont typeface="Wingdings" panose="05000000000000000000" pitchFamily="2" charset="2"/>
              <a:buChar char="§"/>
              <a:defRPr sz="2000" kern="1200">
                <a:solidFill>
                  <a:schemeClr val="tx1"/>
                </a:solidFill>
                <a:latin typeface="Univers Condensed Light" panose="020B0306020202040204" pitchFamily="34" charset="0"/>
                <a:ea typeface="Univers Condensed Light" panose="020B0306020202040204" pitchFamily="34" charset="0"/>
                <a:cs typeface="+mn-cs"/>
              </a:defRPr>
            </a:lvl3pPr>
            <a:lvl4pPr marL="1257300" indent="-228600" algn="l" defTabSz="1097280" rtl="0" eaLnBrk="1" latinLnBrk="0" hangingPunct="1">
              <a:lnSpc>
                <a:spcPct val="90000"/>
              </a:lnSpc>
              <a:spcBef>
                <a:spcPts val="600"/>
              </a:spcBef>
              <a:buFont typeface="Karla" pitchFamily="2" charset="0"/>
              <a:buChar char="—"/>
              <a:defRPr sz="1600" kern="1200">
                <a:solidFill>
                  <a:schemeClr val="tx1"/>
                </a:solidFill>
                <a:latin typeface="Univers Condensed Light" panose="020B0306020202040204" pitchFamily="34" charset="0"/>
                <a:ea typeface="Univers Condensed Light" panose="020B0306020202040204" pitchFamily="34" charset="0"/>
                <a:cs typeface="+mn-cs"/>
              </a:defRPr>
            </a:lvl4pPr>
            <a:lvl5pPr marL="1485900" indent="-228600" algn="l" defTabSz="1097280" rtl="0" eaLnBrk="1" latinLnBrk="0" hangingPunct="1">
              <a:lnSpc>
                <a:spcPct val="90000"/>
              </a:lnSpc>
              <a:spcBef>
                <a:spcPts val="600"/>
              </a:spcBef>
              <a:buFont typeface="Wingdings" panose="05000000000000000000" pitchFamily="2" charset="2"/>
              <a:buChar char="§"/>
              <a:defRPr sz="1400" kern="1200">
                <a:solidFill>
                  <a:schemeClr val="tx1"/>
                </a:solidFill>
                <a:latin typeface="Univers Condensed Light" panose="020B0306020202040204" pitchFamily="34" charset="0"/>
                <a:ea typeface="Univers Condensed Light" panose="020B0306020202040204" pitchFamily="34" charset="0"/>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a:lstStyle>
          <a:p>
            <a:pPr marL="0" indent="0" algn="ctr">
              <a:buFont typeface="Wingdings" panose="05000000000000000000" pitchFamily="2" charset="2"/>
              <a:buNone/>
            </a:pPr>
            <a:r>
              <a:rPr lang="en-US" sz="3200" dirty="0"/>
              <a:t>Greenway Link</a:t>
            </a:r>
          </a:p>
        </p:txBody>
      </p:sp>
      <p:sp>
        <p:nvSpPr>
          <p:cNvPr id="14" name="Content Placeholder 1">
            <a:extLst>
              <a:ext uri="{FF2B5EF4-FFF2-40B4-BE49-F238E27FC236}">
                <a16:creationId xmlns:a16="http://schemas.microsoft.com/office/drawing/2014/main" id="{A549AD42-10D1-8D7C-9ED2-D289E13E14EF}"/>
              </a:ext>
            </a:extLst>
          </p:cNvPr>
          <p:cNvSpPr txBox="1">
            <a:spLocks/>
          </p:cNvSpPr>
          <p:nvPr/>
        </p:nvSpPr>
        <p:spPr>
          <a:xfrm>
            <a:off x="10250970" y="3493490"/>
            <a:ext cx="4199021" cy="4005625"/>
          </a:xfrm>
          <a:prstGeom prst="rect">
            <a:avLst/>
          </a:prstGeom>
        </p:spPr>
        <p:txBody>
          <a:bodyPr>
            <a:normAutofit/>
          </a:bodyPr>
          <a:lstStyle>
            <a:lvl1pPr marL="342900" indent="-342900" algn="l" defTabSz="1097280" rtl="0" eaLnBrk="1" latinLnBrk="0" hangingPunct="1">
              <a:lnSpc>
                <a:spcPct val="90000"/>
              </a:lnSpc>
              <a:spcBef>
                <a:spcPts val="1200"/>
              </a:spcBef>
              <a:buFont typeface="Wingdings" panose="05000000000000000000" pitchFamily="2" charset="2"/>
              <a:buChar char="§"/>
              <a:defRPr sz="2600" kern="1200">
                <a:solidFill>
                  <a:schemeClr val="tx1"/>
                </a:solidFill>
                <a:latin typeface="Univers Condensed Light" panose="020B0306020202040204" pitchFamily="34" charset="0"/>
                <a:ea typeface="Univers Condensed Light" panose="020B0306020202040204" pitchFamily="34" charset="0"/>
                <a:cs typeface="+mn-cs"/>
              </a:defRPr>
            </a:lvl1pPr>
            <a:lvl2pPr marL="685800" indent="-342900" algn="l" defTabSz="1097280" rtl="0" eaLnBrk="1" latinLnBrk="0" hangingPunct="1">
              <a:lnSpc>
                <a:spcPct val="90000"/>
              </a:lnSpc>
              <a:spcBef>
                <a:spcPts val="600"/>
              </a:spcBef>
              <a:buFont typeface="Karla" pitchFamily="2" charset="0"/>
              <a:buChar char="—"/>
              <a:defRPr sz="2400" kern="1200">
                <a:solidFill>
                  <a:schemeClr val="tx1"/>
                </a:solidFill>
                <a:latin typeface="Univers Condensed Light" panose="020B0306020202040204" pitchFamily="34" charset="0"/>
                <a:ea typeface="Univers Condensed Light" panose="020B0306020202040204" pitchFamily="34" charset="0"/>
                <a:cs typeface="+mn-cs"/>
              </a:defRPr>
            </a:lvl2pPr>
            <a:lvl3pPr marL="1028700" indent="-342900" algn="l" defTabSz="1097280" rtl="0" eaLnBrk="1" latinLnBrk="0" hangingPunct="1">
              <a:lnSpc>
                <a:spcPct val="90000"/>
              </a:lnSpc>
              <a:spcBef>
                <a:spcPts val="600"/>
              </a:spcBef>
              <a:buFont typeface="Wingdings" panose="05000000000000000000" pitchFamily="2" charset="2"/>
              <a:buChar char="§"/>
              <a:defRPr sz="2000" kern="1200">
                <a:solidFill>
                  <a:schemeClr val="tx1"/>
                </a:solidFill>
                <a:latin typeface="Univers Condensed Light" panose="020B0306020202040204" pitchFamily="34" charset="0"/>
                <a:ea typeface="Univers Condensed Light" panose="020B0306020202040204" pitchFamily="34" charset="0"/>
                <a:cs typeface="+mn-cs"/>
              </a:defRPr>
            </a:lvl3pPr>
            <a:lvl4pPr marL="1257300" indent="-228600" algn="l" defTabSz="1097280" rtl="0" eaLnBrk="1" latinLnBrk="0" hangingPunct="1">
              <a:lnSpc>
                <a:spcPct val="90000"/>
              </a:lnSpc>
              <a:spcBef>
                <a:spcPts val="600"/>
              </a:spcBef>
              <a:buFont typeface="Karla" pitchFamily="2" charset="0"/>
              <a:buChar char="—"/>
              <a:defRPr sz="1600" kern="1200">
                <a:solidFill>
                  <a:schemeClr val="tx1"/>
                </a:solidFill>
                <a:latin typeface="Univers Condensed Light" panose="020B0306020202040204" pitchFamily="34" charset="0"/>
                <a:ea typeface="Univers Condensed Light" panose="020B0306020202040204" pitchFamily="34" charset="0"/>
                <a:cs typeface="+mn-cs"/>
              </a:defRPr>
            </a:lvl4pPr>
            <a:lvl5pPr marL="1485900" indent="-228600" algn="l" defTabSz="1097280" rtl="0" eaLnBrk="1" latinLnBrk="0" hangingPunct="1">
              <a:lnSpc>
                <a:spcPct val="90000"/>
              </a:lnSpc>
              <a:spcBef>
                <a:spcPts val="600"/>
              </a:spcBef>
              <a:buFont typeface="Wingdings" panose="05000000000000000000" pitchFamily="2" charset="2"/>
              <a:buChar char="§"/>
              <a:defRPr sz="1400" kern="1200">
                <a:solidFill>
                  <a:schemeClr val="tx1"/>
                </a:solidFill>
                <a:latin typeface="Univers Condensed Light" panose="020B0306020202040204" pitchFamily="34" charset="0"/>
                <a:ea typeface="Univers Condensed Light" panose="020B0306020202040204" pitchFamily="34" charset="0"/>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a:lstStyle>
          <a:p>
            <a:pPr marL="0" indent="0">
              <a:buNone/>
            </a:pPr>
            <a:r>
              <a:rPr lang="en-US" sz="2800" dirty="0"/>
              <a:t>No need for railroad approval</a:t>
            </a:r>
          </a:p>
          <a:p>
            <a:pPr marL="0" indent="0">
              <a:buNone/>
            </a:pPr>
            <a:r>
              <a:rPr lang="en-US" sz="2800" dirty="0"/>
              <a:t>Most accessible to neighborhoods </a:t>
            </a:r>
          </a:p>
          <a:p>
            <a:pPr marL="0" indent="0">
              <a:buNone/>
            </a:pPr>
            <a:r>
              <a:rPr lang="en-US" sz="2800" dirty="0"/>
              <a:t>Investments in safer streets</a:t>
            </a:r>
          </a:p>
          <a:p>
            <a:pPr marL="0" indent="0">
              <a:buNone/>
            </a:pPr>
            <a:r>
              <a:rPr lang="en-US" sz="2800" dirty="0"/>
              <a:t>Most at-grade street crossings</a:t>
            </a:r>
          </a:p>
          <a:p>
            <a:pPr marL="0" indent="0">
              <a:buNone/>
            </a:pPr>
            <a:r>
              <a:rPr lang="en-US" sz="2800" dirty="0"/>
              <a:t>Feels least like a trail</a:t>
            </a:r>
          </a:p>
        </p:txBody>
      </p:sp>
      <p:pic>
        <p:nvPicPr>
          <p:cNvPr id="18" name="Graphic 17" descr="Checkbox Checked with solid fill">
            <a:extLst>
              <a:ext uri="{FF2B5EF4-FFF2-40B4-BE49-F238E27FC236}">
                <a16:creationId xmlns:a16="http://schemas.microsoft.com/office/drawing/2014/main" id="{C24F6BE2-4E3D-13A6-B519-558ED2F65FE0}"/>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721709" y="3438119"/>
            <a:ext cx="601578" cy="601578"/>
          </a:xfrm>
          <a:prstGeom prst="rect">
            <a:avLst/>
          </a:prstGeom>
        </p:spPr>
      </p:pic>
      <p:pic>
        <p:nvPicPr>
          <p:cNvPr id="19" name="Graphic 18" descr="Checkbox Checked with solid fill">
            <a:extLst>
              <a:ext uri="{FF2B5EF4-FFF2-40B4-BE49-F238E27FC236}">
                <a16:creationId xmlns:a16="http://schemas.microsoft.com/office/drawing/2014/main" id="{7BBCFF86-DA31-FB9C-1908-2CCE4DAF9ED2}"/>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709677" y="4851679"/>
            <a:ext cx="601578" cy="601578"/>
          </a:xfrm>
          <a:prstGeom prst="rect">
            <a:avLst/>
          </a:prstGeom>
        </p:spPr>
      </p:pic>
      <p:pic>
        <p:nvPicPr>
          <p:cNvPr id="20" name="Graphic 19" descr="Checkbox Checked with solid fill">
            <a:extLst>
              <a:ext uri="{FF2B5EF4-FFF2-40B4-BE49-F238E27FC236}">
                <a16:creationId xmlns:a16="http://schemas.microsoft.com/office/drawing/2014/main" id="{8D67A8E0-A8A9-0189-38C7-9B2E8458D48D}"/>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709677" y="3984325"/>
            <a:ext cx="601578" cy="601578"/>
          </a:xfrm>
          <a:prstGeom prst="rect">
            <a:avLst/>
          </a:prstGeom>
        </p:spPr>
      </p:pic>
      <p:pic>
        <p:nvPicPr>
          <p:cNvPr id="22" name="Graphic 21" descr="Thumbs Down with solid fill">
            <a:extLst>
              <a:ext uri="{FF2B5EF4-FFF2-40B4-BE49-F238E27FC236}">
                <a16:creationId xmlns:a16="http://schemas.microsoft.com/office/drawing/2014/main" id="{DE84E25B-31C4-D43D-F204-9F322BC1249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794025" y="5559628"/>
            <a:ext cx="456944" cy="456944"/>
          </a:xfrm>
          <a:prstGeom prst="rect">
            <a:avLst/>
          </a:prstGeom>
        </p:spPr>
      </p:pic>
      <p:sp>
        <p:nvSpPr>
          <p:cNvPr id="23" name="Content Placeholder 1">
            <a:extLst>
              <a:ext uri="{FF2B5EF4-FFF2-40B4-BE49-F238E27FC236}">
                <a16:creationId xmlns:a16="http://schemas.microsoft.com/office/drawing/2014/main" id="{7D121C59-E789-2AAC-8058-E3CCA296EDEB}"/>
              </a:ext>
            </a:extLst>
          </p:cNvPr>
          <p:cNvSpPr txBox="1">
            <a:spLocks/>
          </p:cNvSpPr>
          <p:nvPr/>
        </p:nvSpPr>
        <p:spPr>
          <a:xfrm>
            <a:off x="637738" y="3493488"/>
            <a:ext cx="4199021" cy="4270323"/>
          </a:xfrm>
          <a:prstGeom prst="rect">
            <a:avLst/>
          </a:prstGeom>
        </p:spPr>
        <p:txBody>
          <a:bodyPr>
            <a:normAutofit/>
          </a:bodyPr>
          <a:lstStyle>
            <a:lvl1pPr marL="342900" indent="-342900" algn="l" defTabSz="1097280" rtl="0" eaLnBrk="1" latinLnBrk="0" hangingPunct="1">
              <a:lnSpc>
                <a:spcPct val="90000"/>
              </a:lnSpc>
              <a:spcBef>
                <a:spcPts val="1200"/>
              </a:spcBef>
              <a:buFont typeface="Wingdings" panose="05000000000000000000" pitchFamily="2" charset="2"/>
              <a:buChar char="§"/>
              <a:defRPr sz="2600" kern="1200">
                <a:solidFill>
                  <a:schemeClr val="tx1"/>
                </a:solidFill>
                <a:latin typeface="Univers Condensed Light" panose="020B0306020202040204" pitchFamily="34" charset="0"/>
                <a:ea typeface="Univers Condensed Light" panose="020B0306020202040204" pitchFamily="34" charset="0"/>
                <a:cs typeface="+mn-cs"/>
              </a:defRPr>
            </a:lvl1pPr>
            <a:lvl2pPr marL="685800" indent="-342900" algn="l" defTabSz="1097280" rtl="0" eaLnBrk="1" latinLnBrk="0" hangingPunct="1">
              <a:lnSpc>
                <a:spcPct val="90000"/>
              </a:lnSpc>
              <a:spcBef>
                <a:spcPts val="600"/>
              </a:spcBef>
              <a:buFont typeface="Karla" pitchFamily="2" charset="0"/>
              <a:buChar char="—"/>
              <a:defRPr sz="2400" kern="1200">
                <a:solidFill>
                  <a:schemeClr val="tx1"/>
                </a:solidFill>
                <a:latin typeface="Univers Condensed Light" panose="020B0306020202040204" pitchFamily="34" charset="0"/>
                <a:ea typeface="Univers Condensed Light" panose="020B0306020202040204" pitchFamily="34" charset="0"/>
                <a:cs typeface="+mn-cs"/>
              </a:defRPr>
            </a:lvl2pPr>
            <a:lvl3pPr marL="1028700" indent="-342900" algn="l" defTabSz="1097280" rtl="0" eaLnBrk="1" latinLnBrk="0" hangingPunct="1">
              <a:lnSpc>
                <a:spcPct val="90000"/>
              </a:lnSpc>
              <a:spcBef>
                <a:spcPts val="600"/>
              </a:spcBef>
              <a:buFont typeface="Wingdings" panose="05000000000000000000" pitchFamily="2" charset="2"/>
              <a:buChar char="§"/>
              <a:defRPr sz="2000" kern="1200">
                <a:solidFill>
                  <a:schemeClr val="tx1"/>
                </a:solidFill>
                <a:latin typeface="Univers Condensed Light" panose="020B0306020202040204" pitchFamily="34" charset="0"/>
                <a:ea typeface="Univers Condensed Light" panose="020B0306020202040204" pitchFamily="34" charset="0"/>
                <a:cs typeface="+mn-cs"/>
              </a:defRPr>
            </a:lvl3pPr>
            <a:lvl4pPr marL="1257300" indent="-228600" algn="l" defTabSz="1097280" rtl="0" eaLnBrk="1" latinLnBrk="0" hangingPunct="1">
              <a:lnSpc>
                <a:spcPct val="90000"/>
              </a:lnSpc>
              <a:spcBef>
                <a:spcPts val="600"/>
              </a:spcBef>
              <a:buFont typeface="Karla" pitchFamily="2" charset="0"/>
              <a:buChar char="—"/>
              <a:defRPr sz="1600" kern="1200">
                <a:solidFill>
                  <a:schemeClr val="tx1"/>
                </a:solidFill>
                <a:latin typeface="Univers Condensed Light" panose="020B0306020202040204" pitchFamily="34" charset="0"/>
                <a:ea typeface="Univers Condensed Light" panose="020B0306020202040204" pitchFamily="34" charset="0"/>
                <a:cs typeface="+mn-cs"/>
              </a:defRPr>
            </a:lvl4pPr>
            <a:lvl5pPr marL="1485900" indent="-228600" algn="l" defTabSz="1097280" rtl="0" eaLnBrk="1" latinLnBrk="0" hangingPunct="1">
              <a:lnSpc>
                <a:spcPct val="90000"/>
              </a:lnSpc>
              <a:spcBef>
                <a:spcPts val="600"/>
              </a:spcBef>
              <a:buFont typeface="Wingdings" panose="05000000000000000000" pitchFamily="2" charset="2"/>
              <a:buChar char="§"/>
              <a:defRPr sz="1400" kern="1200">
                <a:solidFill>
                  <a:schemeClr val="tx1"/>
                </a:solidFill>
                <a:latin typeface="Univers Condensed Light" panose="020B0306020202040204" pitchFamily="34" charset="0"/>
                <a:ea typeface="Univers Condensed Light" panose="020B0306020202040204" pitchFamily="34" charset="0"/>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a:lstStyle>
          <a:p>
            <a:pPr marL="0" indent="0">
              <a:buNone/>
            </a:pPr>
            <a:r>
              <a:rPr lang="en-US" sz="2800" dirty="0"/>
              <a:t>Most direct route </a:t>
            </a:r>
          </a:p>
          <a:p>
            <a:pPr marL="0" indent="0">
              <a:buNone/>
            </a:pPr>
            <a:r>
              <a:rPr lang="en-US" sz="2800" dirty="0"/>
              <a:t>Most un-interrupted trail</a:t>
            </a:r>
          </a:p>
          <a:p>
            <a:pPr marL="0" indent="0">
              <a:buNone/>
            </a:pPr>
            <a:r>
              <a:rPr lang="en-US" sz="2800" dirty="0"/>
              <a:t>Most number of new structures needed</a:t>
            </a:r>
          </a:p>
          <a:p>
            <a:pPr marL="0" indent="0">
              <a:buNone/>
            </a:pPr>
            <a:r>
              <a:rPr lang="en-US" sz="2800" dirty="0"/>
              <a:t>Railroad approval challenging</a:t>
            </a:r>
          </a:p>
          <a:p>
            <a:pPr marL="0" indent="0">
              <a:buNone/>
            </a:pPr>
            <a:r>
              <a:rPr lang="en-US" sz="2800" dirty="0"/>
              <a:t>Least accessible from neighborhoods</a:t>
            </a:r>
          </a:p>
        </p:txBody>
      </p:sp>
      <p:pic>
        <p:nvPicPr>
          <p:cNvPr id="24" name="Graphic 23" descr="Checkbox Checked with solid fill">
            <a:extLst>
              <a:ext uri="{FF2B5EF4-FFF2-40B4-BE49-F238E27FC236}">
                <a16:creationId xmlns:a16="http://schemas.microsoft.com/office/drawing/2014/main" id="{2F14F636-13A1-1444-B5E6-0D7998D7532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08477" y="3438117"/>
            <a:ext cx="601578" cy="601578"/>
          </a:xfrm>
          <a:prstGeom prst="rect">
            <a:avLst/>
          </a:prstGeom>
        </p:spPr>
      </p:pic>
      <p:pic>
        <p:nvPicPr>
          <p:cNvPr id="26" name="Graphic 25" descr="Checkbox Checked with solid fill">
            <a:extLst>
              <a:ext uri="{FF2B5EF4-FFF2-40B4-BE49-F238E27FC236}">
                <a16:creationId xmlns:a16="http://schemas.microsoft.com/office/drawing/2014/main" id="{E25C7434-A727-7E7C-C8ED-9B00E6C3F693}"/>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445" y="3984323"/>
            <a:ext cx="601578" cy="601578"/>
          </a:xfrm>
          <a:prstGeom prst="rect">
            <a:avLst/>
          </a:prstGeom>
        </p:spPr>
      </p:pic>
      <p:pic>
        <p:nvPicPr>
          <p:cNvPr id="27" name="Graphic 26" descr="Thumbs Down with solid fill">
            <a:extLst>
              <a:ext uri="{FF2B5EF4-FFF2-40B4-BE49-F238E27FC236}">
                <a16:creationId xmlns:a16="http://schemas.microsoft.com/office/drawing/2014/main" id="{7CCB779B-925B-40E1-3576-1D5D260C64E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62810" y="6137513"/>
            <a:ext cx="456944" cy="456944"/>
          </a:xfrm>
          <a:prstGeom prst="rect">
            <a:avLst/>
          </a:prstGeom>
        </p:spPr>
      </p:pic>
      <p:pic>
        <p:nvPicPr>
          <p:cNvPr id="28" name="Graphic 27" descr="Thumbs Down with solid fill">
            <a:extLst>
              <a:ext uri="{FF2B5EF4-FFF2-40B4-BE49-F238E27FC236}">
                <a16:creationId xmlns:a16="http://schemas.microsoft.com/office/drawing/2014/main" id="{33E437D2-7F5C-3264-EA67-21D11BC4064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70575" y="5508590"/>
            <a:ext cx="456944" cy="456944"/>
          </a:xfrm>
          <a:prstGeom prst="rect">
            <a:avLst/>
          </a:prstGeom>
        </p:spPr>
      </p:pic>
      <p:pic>
        <p:nvPicPr>
          <p:cNvPr id="30" name="Graphic 29" descr="Train Tracks with solid fill">
            <a:extLst>
              <a:ext uri="{FF2B5EF4-FFF2-40B4-BE49-F238E27FC236}">
                <a16:creationId xmlns:a16="http://schemas.microsoft.com/office/drawing/2014/main" id="{BE4AE3F3-58D2-72F1-286E-2D1A8A4BB1E4}"/>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25221" y="1945084"/>
            <a:ext cx="709737" cy="709737"/>
          </a:xfrm>
          <a:prstGeom prst="rect">
            <a:avLst/>
          </a:prstGeom>
        </p:spPr>
      </p:pic>
      <p:pic>
        <p:nvPicPr>
          <p:cNvPr id="32" name="Graphic 31" descr="Hill scene with solid fill">
            <a:extLst>
              <a:ext uri="{FF2B5EF4-FFF2-40B4-BE49-F238E27FC236}">
                <a16:creationId xmlns:a16="http://schemas.microsoft.com/office/drawing/2014/main" id="{4982FA5C-6CA6-9C0A-20B1-12068C532391}"/>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5510656" y="1950295"/>
            <a:ext cx="668868" cy="668868"/>
          </a:xfrm>
          <a:prstGeom prst="rect">
            <a:avLst/>
          </a:prstGeom>
        </p:spPr>
      </p:pic>
      <p:pic>
        <p:nvPicPr>
          <p:cNvPr id="34" name="Graphic 33" descr="Neighborhood with solid fill">
            <a:extLst>
              <a:ext uri="{FF2B5EF4-FFF2-40B4-BE49-F238E27FC236}">
                <a16:creationId xmlns:a16="http://schemas.microsoft.com/office/drawing/2014/main" id="{45FF1608-CD92-3C42-1946-D18D4AFC6EB7}"/>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0315537" y="1975066"/>
            <a:ext cx="649705" cy="649705"/>
          </a:xfrm>
          <a:prstGeom prst="rect">
            <a:avLst/>
          </a:prstGeom>
        </p:spPr>
      </p:pic>
      <p:sp>
        <p:nvSpPr>
          <p:cNvPr id="35" name="Content Placeholder 1">
            <a:extLst>
              <a:ext uri="{FF2B5EF4-FFF2-40B4-BE49-F238E27FC236}">
                <a16:creationId xmlns:a16="http://schemas.microsoft.com/office/drawing/2014/main" id="{96092884-AFE7-99D8-66A3-65363A446194}"/>
              </a:ext>
            </a:extLst>
          </p:cNvPr>
          <p:cNvSpPr txBox="1">
            <a:spLocks/>
          </p:cNvSpPr>
          <p:nvPr/>
        </p:nvSpPr>
        <p:spPr>
          <a:xfrm>
            <a:off x="5438338" y="3546683"/>
            <a:ext cx="4199021" cy="4005625"/>
          </a:xfrm>
          <a:prstGeom prst="rect">
            <a:avLst/>
          </a:prstGeom>
        </p:spPr>
        <p:txBody>
          <a:bodyPr>
            <a:normAutofit/>
          </a:bodyPr>
          <a:lstStyle>
            <a:lvl1pPr marL="342900" indent="-342900" algn="l" defTabSz="1097280" rtl="0" eaLnBrk="1" latinLnBrk="0" hangingPunct="1">
              <a:lnSpc>
                <a:spcPct val="90000"/>
              </a:lnSpc>
              <a:spcBef>
                <a:spcPts val="1200"/>
              </a:spcBef>
              <a:buFont typeface="Wingdings" panose="05000000000000000000" pitchFamily="2" charset="2"/>
              <a:buChar char="§"/>
              <a:defRPr sz="2600" kern="1200">
                <a:solidFill>
                  <a:schemeClr val="tx1"/>
                </a:solidFill>
                <a:latin typeface="Univers Condensed Light" panose="020B0306020202040204" pitchFamily="34" charset="0"/>
                <a:ea typeface="Univers Condensed Light" panose="020B0306020202040204" pitchFamily="34" charset="0"/>
                <a:cs typeface="+mn-cs"/>
              </a:defRPr>
            </a:lvl1pPr>
            <a:lvl2pPr marL="685800" indent="-342900" algn="l" defTabSz="1097280" rtl="0" eaLnBrk="1" latinLnBrk="0" hangingPunct="1">
              <a:lnSpc>
                <a:spcPct val="90000"/>
              </a:lnSpc>
              <a:spcBef>
                <a:spcPts val="600"/>
              </a:spcBef>
              <a:buFont typeface="Karla" pitchFamily="2" charset="0"/>
              <a:buChar char="—"/>
              <a:defRPr sz="2400" kern="1200">
                <a:solidFill>
                  <a:schemeClr val="tx1"/>
                </a:solidFill>
                <a:latin typeface="Univers Condensed Light" panose="020B0306020202040204" pitchFamily="34" charset="0"/>
                <a:ea typeface="Univers Condensed Light" panose="020B0306020202040204" pitchFamily="34" charset="0"/>
                <a:cs typeface="+mn-cs"/>
              </a:defRPr>
            </a:lvl2pPr>
            <a:lvl3pPr marL="1028700" indent="-342900" algn="l" defTabSz="1097280" rtl="0" eaLnBrk="1" latinLnBrk="0" hangingPunct="1">
              <a:lnSpc>
                <a:spcPct val="90000"/>
              </a:lnSpc>
              <a:spcBef>
                <a:spcPts val="600"/>
              </a:spcBef>
              <a:buFont typeface="Wingdings" panose="05000000000000000000" pitchFamily="2" charset="2"/>
              <a:buChar char="§"/>
              <a:defRPr sz="2000" kern="1200">
                <a:solidFill>
                  <a:schemeClr val="tx1"/>
                </a:solidFill>
                <a:latin typeface="Univers Condensed Light" panose="020B0306020202040204" pitchFamily="34" charset="0"/>
                <a:ea typeface="Univers Condensed Light" panose="020B0306020202040204" pitchFamily="34" charset="0"/>
                <a:cs typeface="+mn-cs"/>
              </a:defRPr>
            </a:lvl3pPr>
            <a:lvl4pPr marL="1257300" indent="-228600" algn="l" defTabSz="1097280" rtl="0" eaLnBrk="1" latinLnBrk="0" hangingPunct="1">
              <a:lnSpc>
                <a:spcPct val="90000"/>
              </a:lnSpc>
              <a:spcBef>
                <a:spcPts val="600"/>
              </a:spcBef>
              <a:buFont typeface="Karla" pitchFamily="2" charset="0"/>
              <a:buChar char="—"/>
              <a:defRPr sz="1600" kern="1200">
                <a:solidFill>
                  <a:schemeClr val="tx1"/>
                </a:solidFill>
                <a:latin typeface="Univers Condensed Light" panose="020B0306020202040204" pitchFamily="34" charset="0"/>
                <a:ea typeface="Univers Condensed Light" panose="020B0306020202040204" pitchFamily="34" charset="0"/>
                <a:cs typeface="+mn-cs"/>
              </a:defRPr>
            </a:lvl4pPr>
            <a:lvl5pPr marL="1485900" indent="-228600" algn="l" defTabSz="1097280" rtl="0" eaLnBrk="1" latinLnBrk="0" hangingPunct="1">
              <a:lnSpc>
                <a:spcPct val="90000"/>
              </a:lnSpc>
              <a:spcBef>
                <a:spcPts val="600"/>
              </a:spcBef>
              <a:buFont typeface="Wingdings" panose="05000000000000000000" pitchFamily="2" charset="2"/>
              <a:buChar char="§"/>
              <a:defRPr sz="1400" kern="1200">
                <a:solidFill>
                  <a:schemeClr val="tx1"/>
                </a:solidFill>
                <a:latin typeface="Univers Condensed Light" panose="020B0306020202040204" pitchFamily="34" charset="0"/>
                <a:ea typeface="Univers Condensed Light" panose="020B0306020202040204" pitchFamily="34" charset="0"/>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a:lstStyle>
          <a:p>
            <a:pPr marL="0" indent="0">
              <a:buNone/>
            </a:pPr>
            <a:r>
              <a:rPr lang="en-US" sz="2800" dirty="0"/>
              <a:t>Links parks, rivers, and nature</a:t>
            </a:r>
          </a:p>
          <a:p>
            <a:pPr marL="0" indent="0">
              <a:buNone/>
            </a:pPr>
            <a:r>
              <a:rPr lang="en-US" sz="2800" dirty="0"/>
              <a:t>Hybrid on-street and along rail</a:t>
            </a:r>
          </a:p>
          <a:p>
            <a:pPr marL="0" indent="0">
              <a:buNone/>
            </a:pPr>
            <a:r>
              <a:rPr lang="en-US" sz="2800" dirty="0"/>
              <a:t>Direct connection to Oak Leaf and </a:t>
            </a:r>
            <a:r>
              <a:rPr lang="en-US" sz="2800" dirty="0" err="1"/>
              <a:t>Beerline</a:t>
            </a:r>
            <a:r>
              <a:rPr lang="en-US" sz="2800" dirty="0"/>
              <a:t> trails</a:t>
            </a:r>
          </a:p>
          <a:p>
            <a:pPr marL="0" indent="0">
              <a:buNone/>
            </a:pPr>
            <a:r>
              <a:rPr lang="en-US" sz="2800" dirty="0"/>
              <a:t>Most circuitous route (least direct)</a:t>
            </a:r>
          </a:p>
          <a:p>
            <a:pPr marL="0" indent="0">
              <a:buNone/>
            </a:pPr>
            <a:r>
              <a:rPr lang="en-US" sz="2800" dirty="0"/>
              <a:t>Floodplain regulatory approvals needed</a:t>
            </a:r>
          </a:p>
        </p:txBody>
      </p:sp>
      <p:pic>
        <p:nvPicPr>
          <p:cNvPr id="36" name="Graphic 35" descr="Checkbox Checked with solid fill">
            <a:extLst>
              <a:ext uri="{FF2B5EF4-FFF2-40B4-BE49-F238E27FC236}">
                <a16:creationId xmlns:a16="http://schemas.microsoft.com/office/drawing/2014/main" id="{8C173360-D870-BA77-59D3-96DB3A3F8D5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909077" y="3491312"/>
            <a:ext cx="601578" cy="601578"/>
          </a:xfrm>
          <a:prstGeom prst="rect">
            <a:avLst/>
          </a:prstGeom>
        </p:spPr>
      </p:pic>
      <p:pic>
        <p:nvPicPr>
          <p:cNvPr id="38" name="Graphic 37" descr="Checkbox Checked with solid fill">
            <a:extLst>
              <a:ext uri="{FF2B5EF4-FFF2-40B4-BE49-F238E27FC236}">
                <a16:creationId xmlns:a16="http://schemas.microsoft.com/office/drawing/2014/main" id="{FC5887B6-93FE-5A32-678D-2B19AD2588D7}"/>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909077" y="4029284"/>
            <a:ext cx="601578" cy="601578"/>
          </a:xfrm>
          <a:prstGeom prst="rect">
            <a:avLst/>
          </a:prstGeom>
        </p:spPr>
      </p:pic>
      <p:pic>
        <p:nvPicPr>
          <p:cNvPr id="39" name="Graphic 38" descr="Thumbs Down with solid fill">
            <a:extLst>
              <a:ext uri="{FF2B5EF4-FFF2-40B4-BE49-F238E27FC236}">
                <a16:creationId xmlns:a16="http://schemas.microsoft.com/office/drawing/2014/main" id="{86734077-08DA-4118-12F9-1BA7455A5D4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969362" y="5573188"/>
            <a:ext cx="456944" cy="456944"/>
          </a:xfrm>
          <a:prstGeom prst="rect">
            <a:avLst/>
          </a:prstGeom>
        </p:spPr>
      </p:pic>
      <p:pic>
        <p:nvPicPr>
          <p:cNvPr id="42" name="Graphic 41" descr="Thumbs Down with solid fill">
            <a:extLst>
              <a:ext uri="{FF2B5EF4-FFF2-40B4-BE49-F238E27FC236}">
                <a16:creationId xmlns:a16="http://schemas.microsoft.com/office/drawing/2014/main" id="{E78F3798-ABF5-7776-33C5-28BD9FD37A12}"/>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794025" y="6087102"/>
            <a:ext cx="456944" cy="456944"/>
          </a:xfrm>
          <a:prstGeom prst="rect">
            <a:avLst/>
          </a:prstGeom>
        </p:spPr>
      </p:pic>
      <p:pic>
        <p:nvPicPr>
          <p:cNvPr id="43" name="Graphic 42" descr="Thumbs Down with solid fill">
            <a:extLst>
              <a:ext uri="{FF2B5EF4-FFF2-40B4-BE49-F238E27FC236}">
                <a16:creationId xmlns:a16="http://schemas.microsoft.com/office/drawing/2014/main" id="{245A4011-0173-7B32-44D3-22C86C3252E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989159" y="6515558"/>
            <a:ext cx="456944" cy="456944"/>
          </a:xfrm>
          <a:prstGeom prst="rect">
            <a:avLst/>
          </a:prstGeom>
        </p:spPr>
      </p:pic>
      <p:pic>
        <p:nvPicPr>
          <p:cNvPr id="44" name="Graphic 43" descr="Checkbox Checked with solid fill">
            <a:extLst>
              <a:ext uri="{FF2B5EF4-FFF2-40B4-BE49-F238E27FC236}">
                <a16:creationId xmlns:a16="http://schemas.microsoft.com/office/drawing/2014/main" id="{95BE64BD-DC43-DC27-17D2-A054AA3BFD7D}"/>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921109" y="4572786"/>
            <a:ext cx="601578" cy="601578"/>
          </a:xfrm>
          <a:prstGeom prst="rect">
            <a:avLst/>
          </a:prstGeom>
        </p:spPr>
      </p:pic>
      <p:pic>
        <p:nvPicPr>
          <p:cNvPr id="5" name="Graphic 4" descr="Thumbs Down with solid fill">
            <a:extLst>
              <a:ext uri="{FF2B5EF4-FFF2-40B4-BE49-F238E27FC236}">
                <a16:creationId xmlns:a16="http://schemas.microsoft.com/office/drawing/2014/main" id="{3D30CCBF-0681-D5F6-7B5B-9BEBE29C7E9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62810" y="4641272"/>
            <a:ext cx="456944" cy="456944"/>
          </a:xfrm>
          <a:prstGeom prst="rect">
            <a:avLst/>
          </a:prstGeom>
        </p:spPr>
      </p:pic>
      <p:sp>
        <p:nvSpPr>
          <p:cNvPr id="12" name="Text Placeholder 4">
            <a:extLst>
              <a:ext uri="{FF2B5EF4-FFF2-40B4-BE49-F238E27FC236}">
                <a16:creationId xmlns:a16="http://schemas.microsoft.com/office/drawing/2014/main" id="{3DC76BE2-DD72-B0F6-E8AF-618415122711}"/>
              </a:ext>
            </a:extLst>
          </p:cNvPr>
          <p:cNvSpPr txBox="1">
            <a:spLocks/>
          </p:cNvSpPr>
          <p:nvPr/>
        </p:nvSpPr>
        <p:spPr>
          <a:xfrm>
            <a:off x="1029689" y="2701491"/>
            <a:ext cx="2894653" cy="694266"/>
          </a:xfrm>
          <a:prstGeom prst="rect">
            <a:avLst/>
          </a:prstGeom>
        </p:spPr>
        <p:txBody>
          <a:bodyPr>
            <a:noAutofit/>
          </a:bodyPr>
          <a:lstStyle>
            <a:lvl1pPr marL="342900" indent="-342900" algn="l" defTabSz="1097280" rtl="0" eaLnBrk="1" latinLnBrk="0" hangingPunct="1">
              <a:lnSpc>
                <a:spcPct val="90000"/>
              </a:lnSpc>
              <a:spcBef>
                <a:spcPts val="1200"/>
              </a:spcBef>
              <a:buFont typeface="Wingdings" panose="05000000000000000000" pitchFamily="2" charset="2"/>
              <a:buChar char="§"/>
              <a:defRPr sz="2600" kern="1200">
                <a:solidFill>
                  <a:schemeClr val="tx1"/>
                </a:solidFill>
                <a:latin typeface="Univers Condensed Light" panose="020B0306020202040204" pitchFamily="34" charset="0"/>
                <a:ea typeface="Univers Condensed Light" panose="020B0306020202040204" pitchFamily="34" charset="0"/>
                <a:cs typeface="+mn-cs"/>
              </a:defRPr>
            </a:lvl1pPr>
            <a:lvl2pPr marL="685800" indent="-342900" algn="l" defTabSz="1097280" rtl="0" eaLnBrk="1" latinLnBrk="0" hangingPunct="1">
              <a:lnSpc>
                <a:spcPct val="90000"/>
              </a:lnSpc>
              <a:spcBef>
                <a:spcPts val="600"/>
              </a:spcBef>
              <a:buFont typeface="Karla" pitchFamily="2" charset="0"/>
              <a:buChar char="—"/>
              <a:defRPr sz="2400" kern="1200">
                <a:solidFill>
                  <a:schemeClr val="tx1"/>
                </a:solidFill>
                <a:latin typeface="Univers Condensed Light" panose="020B0306020202040204" pitchFamily="34" charset="0"/>
                <a:ea typeface="Univers Condensed Light" panose="020B0306020202040204" pitchFamily="34" charset="0"/>
                <a:cs typeface="+mn-cs"/>
              </a:defRPr>
            </a:lvl2pPr>
            <a:lvl3pPr marL="1028700" indent="-342900" algn="l" defTabSz="1097280" rtl="0" eaLnBrk="1" latinLnBrk="0" hangingPunct="1">
              <a:lnSpc>
                <a:spcPct val="90000"/>
              </a:lnSpc>
              <a:spcBef>
                <a:spcPts val="600"/>
              </a:spcBef>
              <a:buFont typeface="Wingdings" panose="05000000000000000000" pitchFamily="2" charset="2"/>
              <a:buChar char="§"/>
              <a:defRPr sz="2000" kern="1200">
                <a:solidFill>
                  <a:schemeClr val="tx1"/>
                </a:solidFill>
                <a:latin typeface="Univers Condensed Light" panose="020B0306020202040204" pitchFamily="34" charset="0"/>
                <a:ea typeface="Univers Condensed Light" panose="020B0306020202040204" pitchFamily="34" charset="0"/>
                <a:cs typeface="+mn-cs"/>
              </a:defRPr>
            </a:lvl3pPr>
            <a:lvl4pPr marL="1257300" indent="-228600" algn="l" defTabSz="1097280" rtl="0" eaLnBrk="1" latinLnBrk="0" hangingPunct="1">
              <a:lnSpc>
                <a:spcPct val="90000"/>
              </a:lnSpc>
              <a:spcBef>
                <a:spcPts val="600"/>
              </a:spcBef>
              <a:buFont typeface="Karla" pitchFamily="2" charset="0"/>
              <a:buChar char="—"/>
              <a:defRPr sz="1600" kern="1200">
                <a:solidFill>
                  <a:schemeClr val="tx1"/>
                </a:solidFill>
                <a:latin typeface="Univers Condensed Light" panose="020B0306020202040204" pitchFamily="34" charset="0"/>
                <a:ea typeface="Univers Condensed Light" panose="020B0306020202040204" pitchFamily="34" charset="0"/>
                <a:cs typeface="+mn-cs"/>
              </a:defRPr>
            </a:lvl4pPr>
            <a:lvl5pPr marL="1485900" indent="-228600" algn="l" defTabSz="1097280" rtl="0" eaLnBrk="1" latinLnBrk="0" hangingPunct="1">
              <a:lnSpc>
                <a:spcPct val="90000"/>
              </a:lnSpc>
              <a:spcBef>
                <a:spcPts val="600"/>
              </a:spcBef>
              <a:buFont typeface="Wingdings" panose="05000000000000000000" pitchFamily="2" charset="2"/>
              <a:buChar char="§"/>
              <a:defRPr sz="1400" kern="1200">
                <a:solidFill>
                  <a:schemeClr val="tx1"/>
                </a:solidFill>
                <a:latin typeface="Univers Condensed Light" panose="020B0306020202040204" pitchFamily="34" charset="0"/>
                <a:ea typeface="Univers Condensed Light" panose="020B0306020202040204" pitchFamily="34" charset="0"/>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a:lstStyle>
          <a:p>
            <a:pPr marL="0" indent="0" algn="ctr">
              <a:buFont typeface="Wingdings" panose="05000000000000000000" pitchFamily="2" charset="2"/>
              <a:buNone/>
            </a:pPr>
            <a:r>
              <a:rPr lang="en-US" sz="2400" dirty="0"/>
              <a:t>Score: 242</a:t>
            </a:r>
          </a:p>
        </p:txBody>
      </p:sp>
      <p:sp>
        <p:nvSpPr>
          <p:cNvPr id="13" name="Text Placeholder 4">
            <a:extLst>
              <a:ext uri="{FF2B5EF4-FFF2-40B4-BE49-F238E27FC236}">
                <a16:creationId xmlns:a16="http://schemas.microsoft.com/office/drawing/2014/main" id="{83E68078-FFDA-2C87-0BA6-D2B210B8BB59}"/>
              </a:ext>
            </a:extLst>
          </p:cNvPr>
          <p:cNvSpPr txBox="1">
            <a:spLocks/>
          </p:cNvSpPr>
          <p:nvPr/>
        </p:nvSpPr>
        <p:spPr>
          <a:xfrm>
            <a:off x="5845090" y="2701491"/>
            <a:ext cx="2894653" cy="694266"/>
          </a:xfrm>
          <a:prstGeom prst="rect">
            <a:avLst/>
          </a:prstGeom>
        </p:spPr>
        <p:txBody>
          <a:bodyPr>
            <a:noAutofit/>
          </a:bodyPr>
          <a:lstStyle>
            <a:lvl1pPr marL="342900" indent="-342900" algn="l" defTabSz="1097280" rtl="0" eaLnBrk="1" latinLnBrk="0" hangingPunct="1">
              <a:lnSpc>
                <a:spcPct val="90000"/>
              </a:lnSpc>
              <a:spcBef>
                <a:spcPts val="1200"/>
              </a:spcBef>
              <a:buFont typeface="Wingdings" panose="05000000000000000000" pitchFamily="2" charset="2"/>
              <a:buChar char="§"/>
              <a:defRPr sz="2600" kern="1200">
                <a:solidFill>
                  <a:schemeClr val="tx1"/>
                </a:solidFill>
                <a:latin typeface="Univers Condensed Light" panose="020B0306020202040204" pitchFamily="34" charset="0"/>
                <a:ea typeface="Univers Condensed Light" panose="020B0306020202040204" pitchFamily="34" charset="0"/>
                <a:cs typeface="+mn-cs"/>
              </a:defRPr>
            </a:lvl1pPr>
            <a:lvl2pPr marL="685800" indent="-342900" algn="l" defTabSz="1097280" rtl="0" eaLnBrk="1" latinLnBrk="0" hangingPunct="1">
              <a:lnSpc>
                <a:spcPct val="90000"/>
              </a:lnSpc>
              <a:spcBef>
                <a:spcPts val="600"/>
              </a:spcBef>
              <a:buFont typeface="Karla" pitchFamily="2" charset="0"/>
              <a:buChar char="—"/>
              <a:defRPr sz="2400" kern="1200">
                <a:solidFill>
                  <a:schemeClr val="tx1"/>
                </a:solidFill>
                <a:latin typeface="Univers Condensed Light" panose="020B0306020202040204" pitchFamily="34" charset="0"/>
                <a:ea typeface="Univers Condensed Light" panose="020B0306020202040204" pitchFamily="34" charset="0"/>
                <a:cs typeface="+mn-cs"/>
              </a:defRPr>
            </a:lvl2pPr>
            <a:lvl3pPr marL="1028700" indent="-342900" algn="l" defTabSz="1097280" rtl="0" eaLnBrk="1" latinLnBrk="0" hangingPunct="1">
              <a:lnSpc>
                <a:spcPct val="90000"/>
              </a:lnSpc>
              <a:spcBef>
                <a:spcPts val="600"/>
              </a:spcBef>
              <a:buFont typeface="Wingdings" panose="05000000000000000000" pitchFamily="2" charset="2"/>
              <a:buChar char="§"/>
              <a:defRPr sz="2000" kern="1200">
                <a:solidFill>
                  <a:schemeClr val="tx1"/>
                </a:solidFill>
                <a:latin typeface="Univers Condensed Light" panose="020B0306020202040204" pitchFamily="34" charset="0"/>
                <a:ea typeface="Univers Condensed Light" panose="020B0306020202040204" pitchFamily="34" charset="0"/>
                <a:cs typeface="+mn-cs"/>
              </a:defRPr>
            </a:lvl3pPr>
            <a:lvl4pPr marL="1257300" indent="-228600" algn="l" defTabSz="1097280" rtl="0" eaLnBrk="1" latinLnBrk="0" hangingPunct="1">
              <a:lnSpc>
                <a:spcPct val="90000"/>
              </a:lnSpc>
              <a:spcBef>
                <a:spcPts val="600"/>
              </a:spcBef>
              <a:buFont typeface="Karla" pitchFamily="2" charset="0"/>
              <a:buChar char="—"/>
              <a:defRPr sz="1600" kern="1200">
                <a:solidFill>
                  <a:schemeClr val="tx1"/>
                </a:solidFill>
                <a:latin typeface="Univers Condensed Light" panose="020B0306020202040204" pitchFamily="34" charset="0"/>
                <a:ea typeface="Univers Condensed Light" panose="020B0306020202040204" pitchFamily="34" charset="0"/>
                <a:cs typeface="+mn-cs"/>
              </a:defRPr>
            </a:lvl4pPr>
            <a:lvl5pPr marL="1485900" indent="-228600" algn="l" defTabSz="1097280" rtl="0" eaLnBrk="1" latinLnBrk="0" hangingPunct="1">
              <a:lnSpc>
                <a:spcPct val="90000"/>
              </a:lnSpc>
              <a:spcBef>
                <a:spcPts val="600"/>
              </a:spcBef>
              <a:buFont typeface="Wingdings" panose="05000000000000000000" pitchFamily="2" charset="2"/>
              <a:buChar char="§"/>
              <a:defRPr sz="1400" kern="1200">
                <a:solidFill>
                  <a:schemeClr val="tx1"/>
                </a:solidFill>
                <a:latin typeface="Univers Condensed Light" panose="020B0306020202040204" pitchFamily="34" charset="0"/>
                <a:ea typeface="Univers Condensed Light" panose="020B0306020202040204" pitchFamily="34" charset="0"/>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a:lstStyle>
          <a:p>
            <a:pPr marL="0" indent="0" algn="ctr">
              <a:buFont typeface="Wingdings" panose="05000000000000000000" pitchFamily="2" charset="2"/>
              <a:buNone/>
            </a:pPr>
            <a:r>
              <a:rPr lang="en-US" sz="2400" dirty="0"/>
              <a:t>Score: 250</a:t>
            </a:r>
          </a:p>
        </p:txBody>
      </p:sp>
      <p:sp>
        <p:nvSpPr>
          <p:cNvPr id="15" name="Text Placeholder 4">
            <a:extLst>
              <a:ext uri="{FF2B5EF4-FFF2-40B4-BE49-F238E27FC236}">
                <a16:creationId xmlns:a16="http://schemas.microsoft.com/office/drawing/2014/main" id="{D4D34DE0-BCA7-91F3-F46F-BC2879FF4EF8}"/>
              </a:ext>
            </a:extLst>
          </p:cNvPr>
          <p:cNvSpPr txBox="1">
            <a:spLocks/>
          </p:cNvSpPr>
          <p:nvPr/>
        </p:nvSpPr>
        <p:spPr>
          <a:xfrm>
            <a:off x="10487720" y="2806787"/>
            <a:ext cx="2894653" cy="694266"/>
          </a:xfrm>
          <a:prstGeom prst="rect">
            <a:avLst/>
          </a:prstGeom>
        </p:spPr>
        <p:txBody>
          <a:bodyPr>
            <a:noAutofit/>
          </a:bodyPr>
          <a:lstStyle>
            <a:lvl1pPr marL="342900" indent="-342900" algn="l" defTabSz="1097280" rtl="0" eaLnBrk="1" latinLnBrk="0" hangingPunct="1">
              <a:lnSpc>
                <a:spcPct val="90000"/>
              </a:lnSpc>
              <a:spcBef>
                <a:spcPts val="1200"/>
              </a:spcBef>
              <a:buFont typeface="Wingdings" panose="05000000000000000000" pitchFamily="2" charset="2"/>
              <a:buChar char="§"/>
              <a:defRPr sz="2600" kern="1200">
                <a:solidFill>
                  <a:schemeClr val="tx1"/>
                </a:solidFill>
                <a:latin typeface="Univers Condensed Light" panose="020B0306020202040204" pitchFamily="34" charset="0"/>
                <a:ea typeface="Univers Condensed Light" panose="020B0306020202040204" pitchFamily="34" charset="0"/>
                <a:cs typeface="+mn-cs"/>
              </a:defRPr>
            </a:lvl1pPr>
            <a:lvl2pPr marL="685800" indent="-342900" algn="l" defTabSz="1097280" rtl="0" eaLnBrk="1" latinLnBrk="0" hangingPunct="1">
              <a:lnSpc>
                <a:spcPct val="90000"/>
              </a:lnSpc>
              <a:spcBef>
                <a:spcPts val="600"/>
              </a:spcBef>
              <a:buFont typeface="Karla" pitchFamily="2" charset="0"/>
              <a:buChar char="—"/>
              <a:defRPr sz="2400" kern="1200">
                <a:solidFill>
                  <a:schemeClr val="tx1"/>
                </a:solidFill>
                <a:latin typeface="Univers Condensed Light" panose="020B0306020202040204" pitchFamily="34" charset="0"/>
                <a:ea typeface="Univers Condensed Light" panose="020B0306020202040204" pitchFamily="34" charset="0"/>
                <a:cs typeface="+mn-cs"/>
              </a:defRPr>
            </a:lvl2pPr>
            <a:lvl3pPr marL="1028700" indent="-342900" algn="l" defTabSz="1097280" rtl="0" eaLnBrk="1" latinLnBrk="0" hangingPunct="1">
              <a:lnSpc>
                <a:spcPct val="90000"/>
              </a:lnSpc>
              <a:spcBef>
                <a:spcPts val="600"/>
              </a:spcBef>
              <a:buFont typeface="Wingdings" panose="05000000000000000000" pitchFamily="2" charset="2"/>
              <a:buChar char="§"/>
              <a:defRPr sz="2000" kern="1200">
                <a:solidFill>
                  <a:schemeClr val="tx1"/>
                </a:solidFill>
                <a:latin typeface="Univers Condensed Light" panose="020B0306020202040204" pitchFamily="34" charset="0"/>
                <a:ea typeface="Univers Condensed Light" panose="020B0306020202040204" pitchFamily="34" charset="0"/>
                <a:cs typeface="+mn-cs"/>
              </a:defRPr>
            </a:lvl3pPr>
            <a:lvl4pPr marL="1257300" indent="-228600" algn="l" defTabSz="1097280" rtl="0" eaLnBrk="1" latinLnBrk="0" hangingPunct="1">
              <a:lnSpc>
                <a:spcPct val="90000"/>
              </a:lnSpc>
              <a:spcBef>
                <a:spcPts val="600"/>
              </a:spcBef>
              <a:buFont typeface="Karla" pitchFamily="2" charset="0"/>
              <a:buChar char="—"/>
              <a:defRPr sz="1600" kern="1200">
                <a:solidFill>
                  <a:schemeClr val="tx1"/>
                </a:solidFill>
                <a:latin typeface="Univers Condensed Light" panose="020B0306020202040204" pitchFamily="34" charset="0"/>
                <a:ea typeface="Univers Condensed Light" panose="020B0306020202040204" pitchFamily="34" charset="0"/>
                <a:cs typeface="+mn-cs"/>
              </a:defRPr>
            </a:lvl4pPr>
            <a:lvl5pPr marL="1485900" indent="-228600" algn="l" defTabSz="1097280" rtl="0" eaLnBrk="1" latinLnBrk="0" hangingPunct="1">
              <a:lnSpc>
                <a:spcPct val="90000"/>
              </a:lnSpc>
              <a:spcBef>
                <a:spcPts val="600"/>
              </a:spcBef>
              <a:buFont typeface="Wingdings" panose="05000000000000000000" pitchFamily="2" charset="2"/>
              <a:buChar char="§"/>
              <a:defRPr sz="1400" kern="1200">
                <a:solidFill>
                  <a:schemeClr val="tx1"/>
                </a:solidFill>
                <a:latin typeface="Univers Condensed Light" panose="020B0306020202040204" pitchFamily="34" charset="0"/>
                <a:ea typeface="Univers Condensed Light" panose="020B0306020202040204" pitchFamily="34" charset="0"/>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a:lstStyle>
          <a:p>
            <a:pPr marL="0" indent="0" algn="ctr">
              <a:buFont typeface="Wingdings" panose="05000000000000000000" pitchFamily="2" charset="2"/>
              <a:buNone/>
            </a:pPr>
            <a:r>
              <a:rPr lang="en-US" sz="2400" dirty="0">
                <a:solidFill>
                  <a:schemeClr val="bg1"/>
                </a:solidFill>
              </a:rPr>
              <a:t>Score: 230</a:t>
            </a:r>
          </a:p>
        </p:txBody>
      </p:sp>
    </p:spTree>
    <p:extLst>
      <p:ext uri="{BB962C8B-B14F-4D97-AF65-F5344CB8AC3E}">
        <p14:creationId xmlns:p14="http://schemas.microsoft.com/office/powerpoint/2010/main" val="17512571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9F8FDC-3988-6DD3-5D46-F85D3FB9308E}"/>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B222F13E-4C16-0178-E6A9-DE30EA926761}"/>
              </a:ext>
            </a:extLst>
          </p:cNvPr>
          <p:cNvSpPr>
            <a:spLocks noGrp="1"/>
          </p:cNvSpPr>
          <p:nvPr>
            <p:ph type="title"/>
          </p:nvPr>
        </p:nvSpPr>
        <p:spPr/>
        <p:txBody>
          <a:bodyPr/>
          <a:lstStyle/>
          <a:p>
            <a:r>
              <a:rPr lang="en-US" dirty="0"/>
              <a:t>Next steps</a:t>
            </a:r>
          </a:p>
        </p:txBody>
      </p:sp>
      <p:sp>
        <p:nvSpPr>
          <p:cNvPr id="10" name="Text Placeholder 9">
            <a:extLst>
              <a:ext uri="{FF2B5EF4-FFF2-40B4-BE49-F238E27FC236}">
                <a16:creationId xmlns:a16="http://schemas.microsoft.com/office/drawing/2014/main" id="{C821E521-EA12-A29D-5326-2482BBB18908}"/>
              </a:ext>
            </a:extLst>
          </p:cNvPr>
          <p:cNvSpPr>
            <a:spLocks noGrp="1"/>
          </p:cNvSpPr>
          <p:nvPr>
            <p:ph type="body" sz="quarter" idx="10"/>
          </p:nvPr>
        </p:nvSpPr>
        <p:spPr/>
        <p:txBody>
          <a:bodyPr/>
          <a:lstStyle/>
          <a:p>
            <a:endParaRPr lang="en-US"/>
          </a:p>
        </p:txBody>
      </p:sp>
    </p:spTree>
    <p:extLst>
      <p:ext uri="{BB962C8B-B14F-4D97-AF65-F5344CB8AC3E}">
        <p14:creationId xmlns:p14="http://schemas.microsoft.com/office/powerpoint/2010/main" val="1863330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9A98B2-874D-DFB6-BD6D-711EE06A1507}"/>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8DCFD4F-BE44-B7C0-A452-93C83B988E74}"/>
              </a:ext>
            </a:extLst>
          </p:cNvPr>
          <p:cNvSpPr>
            <a:spLocks noGrp="1"/>
          </p:cNvSpPr>
          <p:nvPr>
            <p:ph idx="1"/>
          </p:nvPr>
        </p:nvSpPr>
        <p:spPr>
          <a:xfrm>
            <a:off x="228600" y="2057400"/>
            <a:ext cx="5172740" cy="5486400"/>
          </a:xfrm>
        </p:spPr>
        <p:txBody>
          <a:bodyPr>
            <a:normAutofit/>
          </a:bodyPr>
          <a:lstStyle/>
          <a:p>
            <a:r>
              <a:rPr lang="en-US" sz="3800" dirty="0"/>
              <a:t>Share what we heard from Round 1</a:t>
            </a:r>
          </a:p>
          <a:p>
            <a:r>
              <a:rPr lang="en-US" sz="3800" dirty="0"/>
              <a:t>Get feedback on alternative trail alignments</a:t>
            </a:r>
          </a:p>
          <a:p>
            <a:r>
              <a:rPr lang="en-US" sz="3800" dirty="0"/>
              <a:t>Continue to raise awareness</a:t>
            </a:r>
          </a:p>
        </p:txBody>
      </p:sp>
      <p:sp>
        <p:nvSpPr>
          <p:cNvPr id="3" name="Footer Placeholder 2">
            <a:extLst>
              <a:ext uri="{FF2B5EF4-FFF2-40B4-BE49-F238E27FC236}">
                <a16:creationId xmlns:a16="http://schemas.microsoft.com/office/drawing/2014/main" id="{24AAD111-2529-0F5A-70AA-7EB34AE3E2B1}"/>
              </a:ext>
            </a:extLst>
          </p:cNvPr>
          <p:cNvSpPr>
            <a:spLocks noGrp="1"/>
          </p:cNvSpPr>
          <p:nvPr>
            <p:ph type="ftr" sz="quarter" idx="3"/>
          </p:nvPr>
        </p:nvSpPr>
        <p:spPr/>
        <p:txBody>
          <a:bodyPr/>
          <a:lstStyle/>
          <a:p>
            <a:r>
              <a:rPr lang="en-US"/>
              <a:t>Round 2 Stakeholder Meetings</a:t>
            </a:r>
            <a:endParaRPr lang="en-US" dirty="0">
              <a:latin typeface="Univers Condensed Light" panose="020B0306020202040204" pitchFamily="34" charset="0"/>
            </a:endParaRPr>
          </a:p>
        </p:txBody>
      </p:sp>
      <p:sp>
        <p:nvSpPr>
          <p:cNvPr id="4" name="Slide Number Placeholder 3">
            <a:extLst>
              <a:ext uri="{FF2B5EF4-FFF2-40B4-BE49-F238E27FC236}">
                <a16:creationId xmlns:a16="http://schemas.microsoft.com/office/drawing/2014/main" id="{6123D7A6-8A72-0DB8-6861-96456EFB28F4}"/>
              </a:ext>
            </a:extLst>
          </p:cNvPr>
          <p:cNvSpPr>
            <a:spLocks noGrp="1"/>
          </p:cNvSpPr>
          <p:nvPr>
            <p:ph type="sldNum" sz="quarter" idx="4"/>
          </p:nvPr>
        </p:nvSpPr>
        <p:spPr/>
        <p:txBody>
          <a:bodyPr/>
          <a:lstStyle/>
          <a:p>
            <a:fld id="{F4164499-FEF6-44A9-88E0-C31C32BD1C97}" type="slidenum">
              <a:rPr lang="en-US" smtClean="0">
                <a:latin typeface="Univers Condensed Light" panose="020B0306020202040204" pitchFamily="34" charset="0"/>
              </a:rPr>
              <a:pPr/>
              <a:t>36</a:t>
            </a:fld>
            <a:r>
              <a:rPr lang="en-US"/>
              <a:t>	</a:t>
            </a:r>
            <a:endParaRPr lang="en-US" b="1" dirty="0"/>
          </a:p>
        </p:txBody>
      </p:sp>
      <p:sp>
        <p:nvSpPr>
          <p:cNvPr id="7" name="Title 6">
            <a:extLst>
              <a:ext uri="{FF2B5EF4-FFF2-40B4-BE49-F238E27FC236}">
                <a16:creationId xmlns:a16="http://schemas.microsoft.com/office/drawing/2014/main" id="{0FF5A887-6092-46B8-340B-50AC9622EA5E}"/>
              </a:ext>
            </a:extLst>
          </p:cNvPr>
          <p:cNvSpPr>
            <a:spLocks noGrp="1"/>
          </p:cNvSpPr>
          <p:nvPr>
            <p:ph type="title"/>
          </p:nvPr>
        </p:nvSpPr>
        <p:spPr/>
        <p:txBody>
          <a:bodyPr/>
          <a:lstStyle/>
          <a:p>
            <a:r>
              <a:rPr lang="en-US" dirty="0"/>
              <a:t>Next steps: Round 2 engagement</a:t>
            </a:r>
          </a:p>
        </p:txBody>
      </p:sp>
      <p:sp>
        <p:nvSpPr>
          <p:cNvPr id="8" name="Text Placeholder 7">
            <a:extLst>
              <a:ext uri="{FF2B5EF4-FFF2-40B4-BE49-F238E27FC236}">
                <a16:creationId xmlns:a16="http://schemas.microsoft.com/office/drawing/2014/main" id="{7E257CA6-ECBA-DAEB-C9D7-70ED1DAA9637}"/>
              </a:ext>
            </a:extLst>
          </p:cNvPr>
          <p:cNvSpPr>
            <a:spLocks noGrp="1"/>
          </p:cNvSpPr>
          <p:nvPr>
            <p:ph type="body" sz="quarter" idx="10"/>
          </p:nvPr>
        </p:nvSpPr>
        <p:spPr/>
        <p:txBody>
          <a:bodyPr/>
          <a:lstStyle/>
          <a:p>
            <a:r>
              <a:rPr lang="en-US" dirty="0"/>
              <a:t>Anticipated April – May 2026</a:t>
            </a:r>
          </a:p>
        </p:txBody>
      </p:sp>
      <p:pic>
        <p:nvPicPr>
          <p:cNvPr id="6" name="Picture 5" descr="A group of people looking at a piece of paper&#10;&#10;AI-generated content may be incorrect.">
            <a:extLst>
              <a:ext uri="{FF2B5EF4-FFF2-40B4-BE49-F238E27FC236}">
                <a16:creationId xmlns:a16="http://schemas.microsoft.com/office/drawing/2014/main" id="{7B38C5B2-1838-720F-190A-F68711BE97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71883" y="1957389"/>
            <a:ext cx="4429917" cy="2953278"/>
          </a:xfrm>
          <a:prstGeom prst="rect">
            <a:avLst/>
          </a:prstGeom>
        </p:spPr>
      </p:pic>
      <p:pic>
        <p:nvPicPr>
          <p:cNvPr id="12" name="Picture 11">
            <a:extLst>
              <a:ext uri="{FF2B5EF4-FFF2-40B4-BE49-F238E27FC236}">
                <a16:creationId xmlns:a16="http://schemas.microsoft.com/office/drawing/2014/main" id="{C9E0D4E3-A7F7-706C-16ED-005E5D951EEC}"/>
              </a:ext>
            </a:extLst>
          </p:cNvPr>
          <p:cNvPicPr>
            <a:picLocks noChangeAspect="1"/>
          </p:cNvPicPr>
          <p:nvPr/>
        </p:nvPicPr>
        <p:blipFill>
          <a:blip r:embed="rId3">
            <a:extLst>
              <a:ext uri="{28A0092B-C50C-407E-A947-70E740481C1C}">
                <a14:useLocalDpi xmlns:a14="http://schemas.microsoft.com/office/drawing/2010/main" val="0"/>
              </a:ext>
            </a:extLst>
          </a:blip>
          <a:srcRect l="14303" t="21343" r="27791" b="10000"/>
          <a:stretch>
            <a:fillRect/>
          </a:stretch>
        </p:blipFill>
        <p:spPr>
          <a:xfrm>
            <a:off x="6254234" y="3306986"/>
            <a:ext cx="4410222" cy="3921740"/>
          </a:xfrm>
          <a:prstGeom prst="rect">
            <a:avLst/>
          </a:prstGeom>
        </p:spPr>
      </p:pic>
    </p:spTree>
    <p:extLst>
      <p:ext uri="{BB962C8B-B14F-4D97-AF65-F5344CB8AC3E}">
        <p14:creationId xmlns:p14="http://schemas.microsoft.com/office/powerpoint/2010/main" val="245055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3E74FB-DF43-33C4-567D-F1CB7CB410A3}"/>
            </a:ext>
          </a:extLst>
        </p:cNvPr>
        <p:cNvGrpSpPr/>
        <p:nvPr/>
      </p:nvGrpSpPr>
      <p:grpSpPr>
        <a:xfrm>
          <a:off x="0" y="0"/>
          <a:ext cx="0" cy="0"/>
          <a:chOff x="0" y="0"/>
          <a:chExt cx="0" cy="0"/>
        </a:xfrm>
      </p:grpSpPr>
      <p:sp>
        <p:nvSpPr>
          <p:cNvPr id="3" name="Footer Placeholder 2">
            <a:extLst>
              <a:ext uri="{FF2B5EF4-FFF2-40B4-BE49-F238E27FC236}">
                <a16:creationId xmlns:a16="http://schemas.microsoft.com/office/drawing/2014/main" id="{B0BD219F-8C92-B5FE-C551-C6CA72A88560}"/>
              </a:ext>
            </a:extLst>
          </p:cNvPr>
          <p:cNvSpPr>
            <a:spLocks noGrp="1"/>
          </p:cNvSpPr>
          <p:nvPr>
            <p:ph type="ftr" sz="quarter" idx="3"/>
          </p:nvPr>
        </p:nvSpPr>
        <p:spPr/>
        <p:txBody>
          <a:bodyPr/>
          <a:lstStyle/>
          <a:p>
            <a:r>
              <a:rPr lang="en-US"/>
              <a:t>Round 2 Stakeholder Meetings</a:t>
            </a:r>
            <a:endParaRPr lang="en-US" dirty="0">
              <a:latin typeface="Univers Condensed Light" panose="020B0306020202040204" pitchFamily="34" charset="0"/>
            </a:endParaRPr>
          </a:p>
        </p:txBody>
      </p:sp>
      <p:sp>
        <p:nvSpPr>
          <p:cNvPr id="4" name="Slide Number Placeholder 3">
            <a:extLst>
              <a:ext uri="{FF2B5EF4-FFF2-40B4-BE49-F238E27FC236}">
                <a16:creationId xmlns:a16="http://schemas.microsoft.com/office/drawing/2014/main" id="{1896DFC4-B531-F3D4-D808-2AD3DC1C9843}"/>
              </a:ext>
            </a:extLst>
          </p:cNvPr>
          <p:cNvSpPr>
            <a:spLocks noGrp="1"/>
          </p:cNvSpPr>
          <p:nvPr>
            <p:ph type="sldNum" sz="quarter" idx="4"/>
          </p:nvPr>
        </p:nvSpPr>
        <p:spPr/>
        <p:txBody>
          <a:bodyPr/>
          <a:lstStyle/>
          <a:p>
            <a:fld id="{F4164499-FEF6-44A9-88E0-C31C32BD1C97}" type="slidenum">
              <a:rPr lang="en-US" smtClean="0">
                <a:latin typeface="Univers Condensed Light" panose="020B0306020202040204" pitchFamily="34" charset="0"/>
              </a:rPr>
              <a:pPr/>
              <a:t>37</a:t>
            </a:fld>
            <a:r>
              <a:rPr lang="en-US"/>
              <a:t>	</a:t>
            </a:r>
            <a:endParaRPr lang="en-US" b="1" dirty="0"/>
          </a:p>
        </p:txBody>
      </p:sp>
      <p:sp>
        <p:nvSpPr>
          <p:cNvPr id="7" name="Title 6">
            <a:extLst>
              <a:ext uri="{FF2B5EF4-FFF2-40B4-BE49-F238E27FC236}">
                <a16:creationId xmlns:a16="http://schemas.microsoft.com/office/drawing/2014/main" id="{54E04CBE-9309-24EB-BDF5-C8580946F2D9}"/>
              </a:ext>
            </a:extLst>
          </p:cNvPr>
          <p:cNvSpPr>
            <a:spLocks noGrp="1"/>
          </p:cNvSpPr>
          <p:nvPr>
            <p:ph type="title"/>
          </p:nvPr>
        </p:nvSpPr>
        <p:spPr/>
        <p:txBody>
          <a:bodyPr/>
          <a:lstStyle/>
          <a:p>
            <a:r>
              <a:rPr lang="en-US" dirty="0"/>
              <a:t>Give us feedback!</a:t>
            </a:r>
          </a:p>
        </p:txBody>
      </p:sp>
      <p:sp>
        <p:nvSpPr>
          <p:cNvPr id="8" name="Text Placeholder 7">
            <a:extLst>
              <a:ext uri="{FF2B5EF4-FFF2-40B4-BE49-F238E27FC236}">
                <a16:creationId xmlns:a16="http://schemas.microsoft.com/office/drawing/2014/main" id="{C5B71AEA-D266-3DDE-6BF9-73F22378B2DA}"/>
              </a:ext>
            </a:extLst>
          </p:cNvPr>
          <p:cNvSpPr>
            <a:spLocks noGrp="1"/>
          </p:cNvSpPr>
          <p:nvPr>
            <p:ph type="body" sz="quarter" idx="10"/>
          </p:nvPr>
        </p:nvSpPr>
        <p:spPr/>
        <p:txBody>
          <a:bodyPr/>
          <a:lstStyle/>
          <a:p>
            <a:r>
              <a:rPr lang="en-US" dirty="0"/>
              <a:t>What do you like best?</a:t>
            </a:r>
          </a:p>
        </p:txBody>
      </p:sp>
      <p:sp>
        <p:nvSpPr>
          <p:cNvPr id="2" name="Text Placeholder 4">
            <a:extLst>
              <a:ext uri="{FF2B5EF4-FFF2-40B4-BE49-F238E27FC236}">
                <a16:creationId xmlns:a16="http://schemas.microsoft.com/office/drawing/2014/main" id="{F3A8AAF2-CD86-9B70-5E48-29FE1F620B2C}"/>
              </a:ext>
            </a:extLst>
          </p:cNvPr>
          <p:cNvSpPr>
            <a:spLocks noGrp="1"/>
          </p:cNvSpPr>
          <p:nvPr>
            <p:ph type="body" sz="quarter" idx="13"/>
          </p:nvPr>
        </p:nvSpPr>
        <p:spPr>
          <a:xfrm>
            <a:off x="506995" y="1907379"/>
            <a:ext cx="6164317" cy="5465763"/>
          </a:xfrm>
        </p:spPr>
        <p:txBody>
          <a:bodyPr/>
          <a:lstStyle/>
          <a:p>
            <a:pPr marL="0" indent="0">
              <a:buNone/>
            </a:pPr>
            <a:r>
              <a:rPr lang="en-US" dirty="0"/>
              <a:t>Materials and survey will be available online starting April 28</a:t>
            </a:r>
            <a:r>
              <a:rPr lang="en-US" baseline="30000" dirty="0"/>
              <a:t>th</a:t>
            </a:r>
            <a:r>
              <a:rPr lang="en-US" dirty="0"/>
              <a:t> at </a:t>
            </a:r>
            <a:r>
              <a:rPr lang="en-US" dirty="0">
                <a:solidFill>
                  <a:srgbClr val="007EAA"/>
                </a:solidFill>
                <a:hlinkClick r:id="rId2">
                  <a:extLst>
                    <a:ext uri="{A12FA001-AC4F-418D-AE19-62706E023703}">
                      <ahyp:hlinkClr xmlns:ahyp="http://schemas.microsoft.com/office/drawing/2018/hyperlinkcolor" val="tx"/>
                    </a:ext>
                  </a:extLst>
                </a:hlinkClick>
              </a:rPr>
              <a:t>county.milwaukee.gov/30th-St-Trail-Study</a:t>
            </a:r>
            <a:endParaRPr lang="en-US" dirty="0">
              <a:solidFill>
                <a:srgbClr val="007EAA"/>
              </a:solidFill>
            </a:endParaRPr>
          </a:p>
        </p:txBody>
      </p:sp>
      <p:grpSp>
        <p:nvGrpSpPr>
          <p:cNvPr id="13" name="Group 12">
            <a:extLst>
              <a:ext uri="{FF2B5EF4-FFF2-40B4-BE49-F238E27FC236}">
                <a16:creationId xmlns:a16="http://schemas.microsoft.com/office/drawing/2014/main" id="{792076B6-E962-95A7-9B10-1CFD61C5F5A9}"/>
              </a:ext>
            </a:extLst>
          </p:cNvPr>
          <p:cNvGrpSpPr/>
          <p:nvPr/>
        </p:nvGrpSpPr>
        <p:grpSpPr>
          <a:xfrm>
            <a:off x="2628900" y="3494586"/>
            <a:ext cx="2184611" cy="3426255"/>
            <a:chOff x="6121188" y="2078037"/>
            <a:chExt cx="2184611" cy="3426255"/>
          </a:xfrm>
        </p:grpSpPr>
        <p:pic>
          <p:nvPicPr>
            <p:cNvPr id="6" name="Picture 5">
              <a:extLst>
                <a:ext uri="{FF2B5EF4-FFF2-40B4-BE49-F238E27FC236}">
                  <a16:creationId xmlns:a16="http://schemas.microsoft.com/office/drawing/2014/main" id="{1514A2A5-CEE5-40C2-DB18-E587D1FDAC4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21188" y="2078037"/>
              <a:ext cx="2184611" cy="3426255"/>
            </a:xfrm>
            <a:prstGeom prst="rect">
              <a:avLst/>
            </a:prstGeom>
          </p:spPr>
        </p:pic>
        <p:pic>
          <p:nvPicPr>
            <p:cNvPr id="9" name="Picture 8">
              <a:extLst>
                <a:ext uri="{FF2B5EF4-FFF2-40B4-BE49-F238E27FC236}">
                  <a16:creationId xmlns:a16="http://schemas.microsoft.com/office/drawing/2014/main" id="{7954C8B5-D08E-C8FB-5291-93E864E7D311}"/>
                </a:ext>
              </a:extLst>
            </p:cNvPr>
            <p:cNvPicPr>
              <a:picLocks noChangeAspect="1"/>
            </p:cNvPicPr>
            <p:nvPr/>
          </p:nvPicPr>
          <p:blipFill>
            <a:blip r:embed="rId4"/>
            <a:stretch>
              <a:fillRect/>
            </a:stretch>
          </p:blipFill>
          <p:spPr>
            <a:xfrm>
              <a:off x="6289485" y="2267207"/>
              <a:ext cx="1843563" cy="1847593"/>
            </a:xfrm>
            <a:prstGeom prst="rect">
              <a:avLst/>
            </a:prstGeom>
          </p:spPr>
        </p:pic>
      </p:grpSp>
      <p:pic>
        <p:nvPicPr>
          <p:cNvPr id="11" name="Picture 10">
            <a:extLst>
              <a:ext uri="{FF2B5EF4-FFF2-40B4-BE49-F238E27FC236}">
                <a16:creationId xmlns:a16="http://schemas.microsoft.com/office/drawing/2014/main" id="{3AD98351-9A26-836F-55DA-F8C6480127EE}"/>
              </a:ext>
            </a:extLst>
          </p:cNvPr>
          <p:cNvPicPr>
            <a:picLocks noChangeAspect="1"/>
          </p:cNvPicPr>
          <p:nvPr/>
        </p:nvPicPr>
        <p:blipFill>
          <a:blip r:embed="rId5">
            <a:extLst>
              <a:ext uri="{28A0092B-C50C-407E-A947-70E740481C1C}">
                <a14:useLocalDpi xmlns:a14="http://schemas.microsoft.com/office/drawing/2010/main" val="0"/>
              </a:ext>
            </a:extLst>
          </a:blip>
          <a:srcRect t="26646" b="18056"/>
          <a:stretch>
            <a:fillRect/>
          </a:stretch>
        </p:blipFill>
        <p:spPr>
          <a:xfrm>
            <a:off x="8014269" y="1757855"/>
            <a:ext cx="6616131" cy="6504312"/>
          </a:xfrm>
          <a:prstGeom prst="rect">
            <a:avLst/>
          </a:prstGeom>
        </p:spPr>
      </p:pic>
    </p:spTree>
    <p:extLst>
      <p:ext uri="{BB962C8B-B14F-4D97-AF65-F5344CB8AC3E}">
        <p14:creationId xmlns:p14="http://schemas.microsoft.com/office/powerpoint/2010/main" val="167757769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F6572A8-5A5F-70FC-2636-2F6C2B9F119E}"/>
              </a:ext>
            </a:extLst>
          </p:cNvPr>
          <p:cNvSpPr>
            <a:spLocks noGrp="1"/>
          </p:cNvSpPr>
          <p:nvPr>
            <p:ph type="title"/>
          </p:nvPr>
        </p:nvSpPr>
        <p:spPr/>
        <p:txBody>
          <a:bodyPr/>
          <a:lstStyle/>
          <a:p>
            <a:r>
              <a:rPr lang="en-US" dirty="0"/>
              <a:t>discussion</a:t>
            </a:r>
          </a:p>
        </p:txBody>
      </p:sp>
      <p:sp>
        <p:nvSpPr>
          <p:cNvPr id="9" name="Text Placeholder 8">
            <a:extLst>
              <a:ext uri="{FF2B5EF4-FFF2-40B4-BE49-F238E27FC236}">
                <a16:creationId xmlns:a16="http://schemas.microsoft.com/office/drawing/2014/main" id="{0754F094-E340-0246-F550-06CD7822405A}"/>
              </a:ext>
            </a:extLst>
          </p:cNvPr>
          <p:cNvSpPr>
            <a:spLocks noGrp="1"/>
          </p:cNvSpPr>
          <p:nvPr>
            <p:ph type="body" sz="quarter" idx="10"/>
          </p:nvPr>
        </p:nvSpPr>
        <p:spPr/>
        <p:txBody>
          <a:bodyPr/>
          <a:lstStyle/>
          <a:p>
            <a:r>
              <a:rPr lang="en-US" dirty="0"/>
              <a:t>Thank you!</a:t>
            </a:r>
          </a:p>
          <a:p>
            <a:r>
              <a:rPr lang="en-US" dirty="0"/>
              <a:t>Questions?</a:t>
            </a:r>
          </a:p>
          <a:p>
            <a:r>
              <a:rPr lang="en-US" cap="none" dirty="0"/>
              <a:t>Contact Danny Park</a:t>
            </a:r>
          </a:p>
          <a:p>
            <a:r>
              <a:rPr lang="en-US" sz="2800" cap="none" dirty="0"/>
              <a:t>daniel.park@milwaukeecountywi.gov</a:t>
            </a:r>
          </a:p>
        </p:txBody>
      </p:sp>
    </p:spTree>
    <p:extLst>
      <p:ext uri="{BB962C8B-B14F-4D97-AF65-F5344CB8AC3E}">
        <p14:creationId xmlns:p14="http://schemas.microsoft.com/office/powerpoint/2010/main" val="318152806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CF9B67D6-1682-4312-B2AC-6353517836A9}"/>
              </a:ext>
            </a:extLst>
          </p:cNvPr>
          <p:cNvSpPr>
            <a:spLocks noGrp="1"/>
          </p:cNvSpPr>
          <p:nvPr>
            <p:ph type="ftr" sz="quarter" idx="3"/>
          </p:nvPr>
        </p:nvSpPr>
        <p:spPr/>
        <p:txBody>
          <a:bodyPr/>
          <a:lstStyle/>
          <a:p>
            <a:r>
              <a:rPr lang="en-US"/>
              <a:t>Round 2 Stakeholder Meetings</a:t>
            </a:r>
            <a:endParaRPr lang="en-US" dirty="0"/>
          </a:p>
        </p:txBody>
      </p:sp>
      <p:sp>
        <p:nvSpPr>
          <p:cNvPr id="5" name="Slide Number Placeholder 4">
            <a:extLst>
              <a:ext uri="{FF2B5EF4-FFF2-40B4-BE49-F238E27FC236}">
                <a16:creationId xmlns:a16="http://schemas.microsoft.com/office/drawing/2014/main" id="{5AD444AB-368D-47DC-9F9F-9A79B3BBA1CD}"/>
              </a:ext>
            </a:extLst>
          </p:cNvPr>
          <p:cNvSpPr>
            <a:spLocks noGrp="1"/>
          </p:cNvSpPr>
          <p:nvPr>
            <p:ph type="sldNum" sz="quarter" idx="4"/>
          </p:nvPr>
        </p:nvSpPr>
        <p:spPr/>
        <p:txBody>
          <a:bodyPr/>
          <a:lstStyle/>
          <a:p>
            <a:fld id="{F4164499-FEF6-44A9-88E0-C31C32BD1C97}" type="slidenum">
              <a:rPr lang="en-US" smtClean="0"/>
              <a:pPr/>
              <a:t>39</a:t>
            </a:fld>
            <a:r>
              <a:rPr lang="en-US" dirty="0"/>
              <a:t>	</a:t>
            </a:r>
            <a:endParaRPr lang="en-US" b="1" dirty="0"/>
          </a:p>
        </p:txBody>
      </p:sp>
      <p:sp>
        <p:nvSpPr>
          <p:cNvPr id="9" name="Title 8">
            <a:extLst>
              <a:ext uri="{FF2B5EF4-FFF2-40B4-BE49-F238E27FC236}">
                <a16:creationId xmlns:a16="http://schemas.microsoft.com/office/drawing/2014/main" id="{B6B65941-C674-D781-12BB-0296A3ADC4D1}"/>
              </a:ext>
            </a:extLst>
          </p:cNvPr>
          <p:cNvSpPr>
            <a:spLocks noGrp="1"/>
          </p:cNvSpPr>
          <p:nvPr>
            <p:ph type="title"/>
          </p:nvPr>
        </p:nvSpPr>
        <p:spPr/>
        <p:txBody>
          <a:bodyPr/>
          <a:lstStyle/>
          <a:p>
            <a:r>
              <a:rPr lang="en-US" dirty="0"/>
              <a:t>Project overview</a:t>
            </a:r>
          </a:p>
        </p:txBody>
      </p:sp>
      <p:sp>
        <p:nvSpPr>
          <p:cNvPr id="11" name="Text Placeholder 10">
            <a:extLst>
              <a:ext uri="{FF2B5EF4-FFF2-40B4-BE49-F238E27FC236}">
                <a16:creationId xmlns:a16="http://schemas.microsoft.com/office/drawing/2014/main" id="{DFDDDF9A-3174-DF88-9F38-FE3CA7D5DBDE}"/>
              </a:ext>
            </a:extLst>
          </p:cNvPr>
          <p:cNvSpPr>
            <a:spLocks noGrp="1"/>
          </p:cNvSpPr>
          <p:nvPr>
            <p:ph type="body" sz="quarter" idx="10"/>
          </p:nvPr>
        </p:nvSpPr>
        <p:spPr/>
        <p:txBody>
          <a:bodyPr/>
          <a:lstStyle/>
          <a:p>
            <a:r>
              <a:rPr lang="en-US" dirty="0"/>
              <a:t>Feasibility Study Objectives</a:t>
            </a:r>
          </a:p>
        </p:txBody>
      </p:sp>
      <p:sp>
        <p:nvSpPr>
          <p:cNvPr id="2" name="Content Placeholder 2">
            <a:extLst>
              <a:ext uri="{FF2B5EF4-FFF2-40B4-BE49-F238E27FC236}">
                <a16:creationId xmlns:a16="http://schemas.microsoft.com/office/drawing/2014/main" id="{16FB7458-474B-D3B0-AD99-A90CC042E33D}"/>
              </a:ext>
            </a:extLst>
          </p:cNvPr>
          <p:cNvSpPr>
            <a:spLocks noGrp="1"/>
          </p:cNvSpPr>
          <p:nvPr>
            <p:ph idx="1"/>
          </p:nvPr>
        </p:nvSpPr>
        <p:spPr>
          <a:xfrm>
            <a:off x="228600" y="2057400"/>
            <a:ext cx="5172740" cy="5486400"/>
          </a:xfrm>
        </p:spPr>
        <p:txBody>
          <a:bodyPr>
            <a:normAutofit/>
          </a:bodyPr>
          <a:lstStyle/>
          <a:p>
            <a:r>
              <a:rPr lang="en-US" dirty="0"/>
              <a:t>Evaluate alternative trail routes within the rail corridor and on neighborhood streets</a:t>
            </a:r>
          </a:p>
          <a:p>
            <a:r>
              <a:rPr lang="en-US" dirty="0"/>
              <a:t>Engage the community to learn how new bicycle and pedestrian connections would serve local needs</a:t>
            </a:r>
          </a:p>
          <a:p>
            <a:r>
              <a:rPr lang="en-US" dirty="0"/>
              <a:t>Coordinate with the railroad to maintain rail support for local industry and jobs</a:t>
            </a:r>
          </a:p>
          <a:p>
            <a:r>
              <a:rPr lang="en-US" dirty="0"/>
              <a:t>Set the stage for future construction phases by developing preliminary engineering plans</a:t>
            </a:r>
          </a:p>
          <a:p>
            <a:endParaRPr lang="en-US" dirty="0"/>
          </a:p>
        </p:txBody>
      </p:sp>
      <p:pic>
        <p:nvPicPr>
          <p:cNvPr id="3" name="Picture 2" descr="A train tracks next to a stone wall&#10;&#10;AI-generated content may be incorrect.">
            <a:extLst>
              <a:ext uri="{FF2B5EF4-FFF2-40B4-BE49-F238E27FC236}">
                <a16:creationId xmlns:a16="http://schemas.microsoft.com/office/drawing/2014/main" id="{9AD5CF77-CD99-24EE-5051-0ABBD013D20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72421" y="2057400"/>
            <a:ext cx="6231468" cy="4673601"/>
          </a:xfrm>
          <a:prstGeom prst="rect">
            <a:avLst/>
          </a:prstGeom>
        </p:spPr>
      </p:pic>
    </p:spTree>
    <p:extLst>
      <p:ext uri="{BB962C8B-B14F-4D97-AF65-F5344CB8AC3E}">
        <p14:creationId xmlns:p14="http://schemas.microsoft.com/office/powerpoint/2010/main" val="5536788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205A15BA-5A26-5B91-CD75-DB51244EBE2D}"/>
            </a:ext>
          </a:extLst>
        </p:cNvPr>
        <p:cNvGrpSpPr/>
        <p:nvPr/>
      </p:nvGrpSpPr>
      <p:grpSpPr>
        <a:xfrm>
          <a:off x="0" y="0"/>
          <a:ext cx="0" cy="0"/>
          <a:chOff x="0" y="0"/>
          <a:chExt cx="0" cy="0"/>
        </a:xfrm>
      </p:grpSpPr>
      <p:sp>
        <p:nvSpPr>
          <p:cNvPr id="4" name="Footer Placeholder 3">
            <a:extLst>
              <a:ext uri="{FF2B5EF4-FFF2-40B4-BE49-F238E27FC236}">
                <a16:creationId xmlns:a16="http://schemas.microsoft.com/office/drawing/2014/main" id="{5CCB1F74-3AFA-EB14-00ED-C1AC69C26000}"/>
              </a:ext>
            </a:extLst>
          </p:cNvPr>
          <p:cNvSpPr>
            <a:spLocks noGrp="1"/>
          </p:cNvSpPr>
          <p:nvPr>
            <p:ph type="ftr" sz="quarter" idx="3"/>
          </p:nvPr>
        </p:nvSpPr>
        <p:spPr/>
        <p:txBody>
          <a:bodyPr/>
          <a:lstStyle/>
          <a:p>
            <a:r>
              <a:rPr lang="en-US"/>
              <a:t>Round 2 Stakeholder Meetings</a:t>
            </a:r>
            <a:endParaRPr lang="en-US" dirty="0"/>
          </a:p>
        </p:txBody>
      </p:sp>
      <p:sp>
        <p:nvSpPr>
          <p:cNvPr id="5" name="Slide Number Placeholder 4">
            <a:extLst>
              <a:ext uri="{FF2B5EF4-FFF2-40B4-BE49-F238E27FC236}">
                <a16:creationId xmlns:a16="http://schemas.microsoft.com/office/drawing/2014/main" id="{4B1E21AD-AC95-C11A-70EB-71ACEF5B4855}"/>
              </a:ext>
            </a:extLst>
          </p:cNvPr>
          <p:cNvSpPr>
            <a:spLocks noGrp="1"/>
          </p:cNvSpPr>
          <p:nvPr>
            <p:ph type="sldNum" sz="quarter" idx="4"/>
          </p:nvPr>
        </p:nvSpPr>
        <p:spPr/>
        <p:txBody>
          <a:bodyPr/>
          <a:lstStyle/>
          <a:p>
            <a:fld id="{F4164499-FEF6-44A9-88E0-C31C32BD1C97}" type="slidenum">
              <a:rPr lang="en-US" smtClean="0"/>
              <a:pPr/>
              <a:t>40</a:t>
            </a:fld>
            <a:r>
              <a:rPr lang="en-US" dirty="0"/>
              <a:t>	</a:t>
            </a:r>
            <a:endParaRPr lang="en-US" b="1" dirty="0"/>
          </a:p>
        </p:txBody>
      </p:sp>
      <p:sp>
        <p:nvSpPr>
          <p:cNvPr id="9" name="Title 8">
            <a:extLst>
              <a:ext uri="{FF2B5EF4-FFF2-40B4-BE49-F238E27FC236}">
                <a16:creationId xmlns:a16="http://schemas.microsoft.com/office/drawing/2014/main" id="{2FB6626B-0024-9F3E-36A0-F35579AB6C7B}"/>
              </a:ext>
            </a:extLst>
          </p:cNvPr>
          <p:cNvSpPr>
            <a:spLocks noGrp="1"/>
          </p:cNvSpPr>
          <p:nvPr>
            <p:ph type="title"/>
          </p:nvPr>
        </p:nvSpPr>
        <p:spPr/>
        <p:txBody>
          <a:bodyPr/>
          <a:lstStyle/>
          <a:p>
            <a:r>
              <a:rPr lang="en-US" dirty="0"/>
              <a:t>Project overview</a:t>
            </a:r>
          </a:p>
        </p:txBody>
      </p:sp>
      <p:sp>
        <p:nvSpPr>
          <p:cNvPr id="11" name="Text Placeholder 10">
            <a:extLst>
              <a:ext uri="{FF2B5EF4-FFF2-40B4-BE49-F238E27FC236}">
                <a16:creationId xmlns:a16="http://schemas.microsoft.com/office/drawing/2014/main" id="{8D03CBB6-4A3C-71A1-495A-3F6345931B67}"/>
              </a:ext>
            </a:extLst>
          </p:cNvPr>
          <p:cNvSpPr>
            <a:spLocks noGrp="1"/>
          </p:cNvSpPr>
          <p:nvPr>
            <p:ph type="body" sz="quarter" idx="10"/>
          </p:nvPr>
        </p:nvSpPr>
        <p:spPr/>
        <p:txBody>
          <a:bodyPr/>
          <a:lstStyle/>
          <a:p>
            <a:r>
              <a:rPr lang="en-US" dirty="0"/>
              <a:t>Context: Route of the Badger </a:t>
            </a:r>
          </a:p>
        </p:txBody>
      </p:sp>
      <p:sp>
        <p:nvSpPr>
          <p:cNvPr id="2" name="Content Placeholder 2">
            <a:extLst>
              <a:ext uri="{FF2B5EF4-FFF2-40B4-BE49-F238E27FC236}">
                <a16:creationId xmlns:a16="http://schemas.microsoft.com/office/drawing/2014/main" id="{B9E25284-1574-614C-9F70-1BC09157F8E3}"/>
              </a:ext>
            </a:extLst>
          </p:cNvPr>
          <p:cNvSpPr>
            <a:spLocks noGrp="1"/>
          </p:cNvSpPr>
          <p:nvPr>
            <p:ph idx="1"/>
          </p:nvPr>
        </p:nvSpPr>
        <p:spPr>
          <a:xfrm>
            <a:off x="9601199" y="1600200"/>
            <a:ext cx="4631267" cy="5486400"/>
          </a:xfrm>
        </p:spPr>
        <p:txBody>
          <a:bodyPr>
            <a:normAutofit/>
          </a:bodyPr>
          <a:lstStyle/>
          <a:p>
            <a:r>
              <a:rPr lang="en-US" dirty="0"/>
              <a:t>7-county area focused in Southeastern Wisconsin</a:t>
            </a:r>
          </a:p>
          <a:p>
            <a:r>
              <a:rPr lang="en-US" dirty="0"/>
              <a:t>Vision of a 700-mile network of trails and on-street bike facilities</a:t>
            </a:r>
          </a:p>
          <a:p>
            <a:r>
              <a:rPr lang="en-US" dirty="0"/>
              <a:t>30</a:t>
            </a:r>
            <a:r>
              <a:rPr lang="en-US" baseline="30000" dirty="0"/>
              <a:t>th</a:t>
            </a:r>
            <a:r>
              <a:rPr lang="en-US" dirty="0"/>
              <a:t> Street Corridor Trail would complete the “Milwaukee Loop” – a 18-mile off-street loop around the city</a:t>
            </a:r>
          </a:p>
          <a:p>
            <a:r>
              <a:rPr lang="en-US" dirty="0"/>
              <a:t>Connects the Hank Aaron State Trail, Oak Leaf Trail, and </a:t>
            </a:r>
            <a:r>
              <a:rPr lang="en-US" dirty="0" err="1"/>
              <a:t>Beerline</a:t>
            </a:r>
            <a:r>
              <a:rPr lang="en-US" dirty="0"/>
              <a:t> Trail</a:t>
            </a:r>
          </a:p>
          <a:p>
            <a:endParaRPr lang="en-US" dirty="0"/>
          </a:p>
        </p:txBody>
      </p:sp>
      <p:pic>
        <p:nvPicPr>
          <p:cNvPr id="3" name="Picture 2">
            <a:extLst>
              <a:ext uri="{FF2B5EF4-FFF2-40B4-BE49-F238E27FC236}">
                <a16:creationId xmlns:a16="http://schemas.microsoft.com/office/drawing/2014/main" id="{0FC0D2FB-7AB4-BDC7-F850-CF98D7FD8CB2}"/>
              </a:ext>
            </a:extLst>
          </p:cNvPr>
          <p:cNvPicPr>
            <a:picLocks noChangeAspect="1"/>
          </p:cNvPicPr>
          <p:nvPr/>
        </p:nvPicPr>
        <p:blipFill>
          <a:blip r:embed="rId3"/>
          <a:stretch>
            <a:fillRect/>
          </a:stretch>
        </p:blipFill>
        <p:spPr>
          <a:xfrm>
            <a:off x="110738" y="1343244"/>
            <a:ext cx="9042516" cy="6000313"/>
          </a:xfrm>
          <a:prstGeom prst="rect">
            <a:avLst/>
          </a:prstGeom>
        </p:spPr>
      </p:pic>
      <p:sp>
        <p:nvSpPr>
          <p:cNvPr id="6" name="Rectangle 5">
            <a:extLst>
              <a:ext uri="{FF2B5EF4-FFF2-40B4-BE49-F238E27FC236}">
                <a16:creationId xmlns:a16="http://schemas.microsoft.com/office/drawing/2014/main" id="{96EDA86B-522B-C3DC-3464-EFBB4195F853}"/>
              </a:ext>
            </a:extLst>
          </p:cNvPr>
          <p:cNvSpPr/>
          <p:nvPr/>
        </p:nvSpPr>
        <p:spPr>
          <a:xfrm>
            <a:off x="2400300" y="1507067"/>
            <a:ext cx="1807633" cy="5379289"/>
          </a:xfrm>
          <a:prstGeom prst="rect">
            <a:avLst/>
          </a:prstGeom>
          <a:noFill/>
          <a:ln w="53975">
            <a:solidFill>
              <a:srgbClr val="00616A"/>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2568770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 name="Content Placeholder 9">
            <a:extLst>
              <a:ext uri="{FF2B5EF4-FFF2-40B4-BE49-F238E27FC236}">
                <a16:creationId xmlns:a16="http://schemas.microsoft.com/office/drawing/2014/main" id="{42A874FB-C7C7-D8AC-3144-A2082CDD822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521452" y="1706985"/>
            <a:ext cx="4572000" cy="3047695"/>
          </a:xfrm>
        </p:spPr>
      </p:pic>
      <p:sp>
        <p:nvSpPr>
          <p:cNvPr id="3" name="Footer Placeholder 2">
            <a:extLst>
              <a:ext uri="{FF2B5EF4-FFF2-40B4-BE49-F238E27FC236}">
                <a16:creationId xmlns:a16="http://schemas.microsoft.com/office/drawing/2014/main" id="{6C664A0C-BA58-0D0E-56E3-DA43D1141E86}"/>
              </a:ext>
            </a:extLst>
          </p:cNvPr>
          <p:cNvSpPr>
            <a:spLocks noGrp="1"/>
          </p:cNvSpPr>
          <p:nvPr>
            <p:ph type="ftr" sz="quarter" idx="3"/>
          </p:nvPr>
        </p:nvSpPr>
        <p:spPr/>
        <p:txBody>
          <a:bodyPr/>
          <a:lstStyle/>
          <a:p>
            <a:r>
              <a:rPr lang="en-US"/>
              <a:t>Round 2 Stakeholder Meetings</a:t>
            </a:r>
            <a:endParaRPr lang="en-US" dirty="0">
              <a:latin typeface="Univers Condensed Light" panose="020B0306020202040204" pitchFamily="34" charset="0"/>
            </a:endParaRPr>
          </a:p>
        </p:txBody>
      </p:sp>
      <p:sp>
        <p:nvSpPr>
          <p:cNvPr id="4" name="Slide Number Placeholder 3">
            <a:extLst>
              <a:ext uri="{FF2B5EF4-FFF2-40B4-BE49-F238E27FC236}">
                <a16:creationId xmlns:a16="http://schemas.microsoft.com/office/drawing/2014/main" id="{CA236891-9BED-1072-710E-9815988007E6}"/>
              </a:ext>
            </a:extLst>
          </p:cNvPr>
          <p:cNvSpPr>
            <a:spLocks noGrp="1"/>
          </p:cNvSpPr>
          <p:nvPr>
            <p:ph type="sldNum" sz="quarter" idx="4"/>
          </p:nvPr>
        </p:nvSpPr>
        <p:spPr/>
        <p:txBody>
          <a:bodyPr/>
          <a:lstStyle/>
          <a:p>
            <a:fld id="{F4164499-FEF6-44A9-88E0-C31C32BD1C97}" type="slidenum">
              <a:rPr lang="en-US" smtClean="0">
                <a:latin typeface="Univers Condensed Light" panose="020B0306020202040204" pitchFamily="34" charset="0"/>
              </a:rPr>
              <a:pPr/>
              <a:t>41</a:t>
            </a:fld>
            <a:r>
              <a:rPr lang="en-US"/>
              <a:t>	</a:t>
            </a:r>
            <a:endParaRPr lang="en-US" b="1" dirty="0"/>
          </a:p>
        </p:txBody>
      </p:sp>
      <p:sp>
        <p:nvSpPr>
          <p:cNvPr id="5" name="Text Placeholder 4">
            <a:extLst>
              <a:ext uri="{FF2B5EF4-FFF2-40B4-BE49-F238E27FC236}">
                <a16:creationId xmlns:a16="http://schemas.microsoft.com/office/drawing/2014/main" id="{B4FDB28B-9DB0-D556-9B63-13CDB6DF411F}"/>
              </a:ext>
            </a:extLst>
          </p:cNvPr>
          <p:cNvSpPr>
            <a:spLocks noGrp="1"/>
          </p:cNvSpPr>
          <p:nvPr>
            <p:ph type="body" sz="quarter" idx="13"/>
          </p:nvPr>
        </p:nvSpPr>
        <p:spPr>
          <a:xfrm>
            <a:off x="228600" y="1826265"/>
            <a:ext cx="5594350" cy="5465763"/>
          </a:xfrm>
        </p:spPr>
        <p:txBody>
          <a:bodyPr>
            <a:noAutofit/>
          </a:bodyPr>
          <a:lstStyle/>
          <a:p>
            <a:r>
              <a:rPr lang="en-US" sz="2200" dirty="0"/>
              <a:t>$1.6 million Reconnecting Communities grant from the USDOT/Federal Highway Administration </a:t>
            </a:r>
          </a:p>
          <a:p>
            <a:r>
              <a:rPr lang="en-US" sz="2200" dirty="0"/>
              <a:t>A community-driven plan aimed at improving quality of life:</a:t>
            </a:r>
          </a:p>
          <a:p>
            <a:pPr lvl="1"/>
            <a:r>
              <a:rPr lang="en-US" sz="2000" dirty="0"/>
              <a:t>Identify opportunities for economic growth, workforce development, advancing affordable housing.</a:t>
            </a:r>
          </a:p>
          <a:p>
            <a:pPr lvl="1"/>
            <a:r>
              <a:rPr lang="en-US" sz="2000" dirty="0"/>
              <a:t>Provide transportation alternatives along the corridor and in surrounding neighborhoods.</a:t>
            </a:r>
          </a:p>
          <a:p>
            <a:pPr lvl="1"/>
            <a:r>
              <a:rPr lang="en-US" sz="2000" dirty="0"/>
              <a:t>Lay the groundwork for thoughtful and planned development in the corridor to support local residents and businesses. </a:t>
            </a:r>
          </a:p>
          <a:p>
            <a:r>
              <a:rPr lang="en-US" sz="2200" dirty="0"/>
              <a:t>Three-year planning period: 2026 – 2029</a:t>
            </a:r>
          </a:p>
        </p:txBody>
      </p:sp>
      <p:sp>
        <p:nvSpPr>
          <p:cNvPr id="7" name="Title 6">
            <a:extLst>
              <a:ext uri="{FF2B5EF4-FFF2-40B4-BE49-F238E27FC236}">
                <a16:creationId xmlns:a16="http://schemas.microsoft.com/office/drawing/2014/main" id="{7D6E4783-3B44-4A7E-2A38-18A49067865A}"/>
              </a:ext>
            </a:extLst>
          </p:cNvPr>
          <p:cNvSpPr>
            <a:spLocks noGrp="1"/>
          </p:cNvSpPr>
          <p:nvPr>
            <p:ph type="title"/>
          </p:nvPr>
        </p:nvSpPr>
        <p:spPr/>
        <p:txBody>
          <a:bodyPr/>
          <a:lstStyle/>
          <a:p>
            <a:r>
              <a:rPr lang="en-US" dirty="0"/>
              <a:t>30</a:t>
            </a:r>
            <a:r>
              <a:rPr lang="en-US" baseline="30000" dirty="0"/>
              <a:t>th</a:t>
            </a:r>
            <a:r>
              <a:rPr lang="en-US" dirty="0"/>
              <a:t> street development plan</a:t>
            </a:r>
          </a:p>
        </p:txBody>
      </p:sp>
      <p:sp>
        <p:nvSpPr>
          <p:cNvPr id="8" name="Text Placeholder 7">
            <a:extLst>
              <a:ext uri="{FF2B5EF4-FFF2-40B4-BE49-F238E27FC236}">
                <a16:creationId xmlns:a16="http://schemas.microsoft.com/office/drawing/2014/main" id="{1990BA9F-06E1-09B0-3792-954A85A91409}"/>
              </a:ext>
            </a:extLst>
          </p:cNvPr>
          <p:cNvSpPr>
            <a:spLocks noGrp="1"/>
          </p:cNvSpPr>
          <p:nvPr>
            <p:ph type="body" sz="quarter" idx="10"/>
          </p:nvPr>
        </p:nvSpPr>
        <p:spPr/>
        <p:txBody>
          <a:bodyPr/>
          <a:lstStyle/>
          <a:p>
            <a:r>
              <a:rPr lang="en-US" dirty="0"/>
              <a:t>Reconnecting Communities Grant</a:t>
            </a:r>
          </a:p>
        </p:txBody>
      </p:sp>
      <p:sp>
        <p:nvSpPr>
          <p:cNvPr id="12" name="TextBox 11">
            <a:extLst>
              <a:ext uri="{FF2B5EF4-FFF2-40B4-BE49-F238E27FC236}">
                <a16:creationId xmlns:a16="http://schemas.microsoft.com/office/drawing/2014/main" id="{ACD47DC4-CC7B-AC87-3AB9-55FDBBBFEC98}"/>
              </a:ext>
            </a:extLst>
          </p:cNvPr>
          <p:cNvSpPr txBox="1"/>
          <p:nvPr/>
        </p:nvSpPr>
        <p:spPr>
          <a:xfrm>
            <a:off x="6507637" y="4998767"/>
            <a:ext cx="7353300" cy="2487412"/>
          </a:xfrm>
          <a:prstGeom prst="rect">
            <a:avLst/>
          </a:prstGeom>
          <a:noFill/>
        </p:spPr>
        <p:txBody>
          <a:bodyPr wrap="square">
            <a:spAutoFit/>
          </a:bodyPr>
          <a:lstStyle/>
          <a:p>
            <a:pPr defTabSz="1097280">
              <a:lnSpc>
                <a:spcPct val="80000"/>
              </a:lnSpc>
              <a:spcBef>
                <a:spcPts val="1200"/>
              </a:spcBef>
            </a:pPr>
            <a:r>
              <a:rPr lang="en-US" sz="2200" dirty="0">
                <a:latin typeface="Univers Condensed Light" panose="020B0306020202040204" pitchFamily="34" charset="0"/>
              </a:rPr>
              <a:t>Coalition led by:</a:t>
            </a:r>
          </a:p>
          <a:p>
            <a:pPr marL="342900" indent="-342900" defTabSz="1097280">
              <a:lnSpc>
                <a:spcPct val="80000"/>
              </a:lnSpc>
              <a:spcBef>
                <a:spcPts val="1200"/>
              </a:spcBef>
              <a:buFont typeface="Wingdings" panose="05000000000000000000" pitchFamily="2" charset="2"/>
              <a:buChar char="§"/>
            </a:pPr>
            <a:r>
              <a:rPr lang="en-US" sz="2200" dirty="0">
                <a:latin typeface="Univers Condensed Light" panose="020B0306020202040204" pitchFamily="34" charset="0"/>
              </a:rPr>
              <a:t>Near West Side Partners </a:t>
            </a:r>
          </a:p>
          <a:p>
            <a:pPr marL="342900" indent="-342900" defTabSz="1097280">
              <a:lnSpc>
                <a:spcPct val="80000"/>
              </a:lnSpc>
              <a:spcBef>
                <a:spcPts val="1200"/>
              </a:spcBef>
              <a:buFont typeface="Wingdings" panose="05000000000000000000" pitchFamily="2" charset="2"/>
              <a:buChar char="§"/>
            </a:pPr>
            <a:r>
              <a:rPr lang="en-US" sz="2200" dirty="0">
                <a:latin typeface="Univers Condensed Light" panose="020B0306020202040204" pitchFamily="34" charset="0"/>
              </a:rPr>
              <a:t>30th Street Industrial Corridor Corp (The Corridor)</a:t>
            </a:r>
          </a:p>
          <a:p>
            <a:pPr marL="342900" indent="-342900" defTabSz="1097280">
              <a:lnSpc>
                <a:spcPct val="80000"/>
              </a:lnSpc>
              <a:spcBef>
                <a:spcPts val="1200"/>
              </a:spcBef>
              <a:buFont typeface="Wingdings" panose="05000000000000000000" pitchFamily="2" charset="2"/>
              <a:buChar char="§"/>
            </a:pPr>
            <a:r>
              <a:rPr lang="en-US" sz="2200" dirty="0">
                <a:latin typeface="Univers Condensed Light" panose="020B0306020202040204" pitchFamily="34" charset="0"/>
              </a:rPr>
              <a:t>Rails-to-Trails Conservancy</a:t>
            </a:r>
          </a:p>
          <a:p>
            <a:pPr marL="342900" indent="-342900" defTabSz="1097280">
              <a:lnSpc>
                <a:spcPct val="80000"/>
              </a:lnSpc>
              <a:spcBef>
                <a:spcPts val="1200"/>
              </a:spcBef>
              <a:buFont typeface="Wingdings" panose="05000000000000000000" pitchFamily="2" charset="2"/>
              <a:buChar char="§"/>
            </a:pPr>
            <a:r>
              <a:rPr lang="en-US" sz="2200" dirty="0">
                <a:latin typeface="Univers Condensed Light" panose="020B0306020202040204" pitchFamily="34" charset="0"/>
              </a:rPr>
              <a:t>Northwest Side Community Development Corporation, and </a:t>
            </a:r>
          </a:p>
          <a:p>
            <a:pPr marL="342900" indent="-342900" defTabSz="1097280">
              <a:lnSpc>
                <a:spcPct val="80000"/>
              </a:lnSpc>
              <a:spcBef>
                <a:spcPts val="1200"/>
              </a:spcBef>
              <a:buFont typeface="Wingdings" panose="05000000000000000000" pitchFamily="2" charset="2"/>
              <a:buChar char="§"/>
            </a:pPr>
            <a:r>
              <a:rPr lang="en-US" sz="2200" dirty="0" err="1">
                <a:latin typeface="Univers Condensed Light" panose="020B0306020202040204" pitchFamily="34" charset="0"/>
              </a:rPr>
              <a:t>Havenwoods</a:t>
            </a:r>
            <a:r>
              <a:rPr lang="en-US" sz="2200" dirty="0">
                <a:latin typeface="Univers Condensed Light" panose="020B0306020202040204" pitchFamily="34" charset="0"/>
              </a:rPr>
              <a:t> Neighborhood Partnership</a:t>
            </a:r>
          </a:p>
        </p:txBody>
      </p:sp>
      <p:pic>
        <p:nvPicPr>
          <p:cNvPr id="14" name="Picture 13">
            <a:extLst>
              <a:ext uri="{FF2B5EF4-FFF2-40B4-BE49-F238E27FC236}">
                <a16:creationId xmlns:a16="http://schemas.microsoft.com/office/drawing/2014/main" id="{C024B8C2-AE1F-45E3-7FEE-7B3368BC4A1E}"/>
              </a:ext>
            </a:extLst>
          </p:cNvPr>
          <p:cNvPicPr>
            <a:picLocks noChangeAspect="1"/>
          </p:cNvPicPr>
          <p:nvPr/>
        </p:nvPicPr>
        <p:blipFill>
          <a:blip r:embed="rId3"/>
          <a:stretch>
            <a:fillRect/>
          </a:stretch>
        </p:blipFill>
        <p:spPr>
          <a:xfrm>
            <a:off x="11251087" y="1706985"/>
            <a:ext cx="3220563" cy="3841750"/>
          </a:xfrm>
          <a:prstGeom prst="rect">
            <a:avLst/>
          </a:prstGeom>
        </p:spPr>
      </p:pic>
    </p:spTree>
    <p:extLst>
      <p:ext uri="{BB962C8B-B14F-4D97-AF65-F5344CB8AC3E}">
        <p14:creationId xmlns:p14="http://schemas.microsoft.com/office/powerpoint/2010/main" val="315012096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A3340E1-5A5B-228F-9662-E5BDD306A0CC}"/>
              </a:ext>
            </a:extLst>
          </p:cNvPr>
          <p:cNvSpPr>
            <a:spLocks noGrp="1"/>
          </p:cNvSpPr>
          <p:nvPr>
            <p:ph idx="1"/>
          </p:nvPr>
        </p:nvSpPr>
        <p:spPr>
          <a:xfrm>
            <a:off x="228599" y="2057400"/>
            <a:ext cx="5768163" cy="5486400"/>
          </a:xfrm>
        </p:spPr>
        <p:txBody>
          <a:bodyPr>
            <a:normAutofit fontScale="92500"/>
          </a:bodyPr>
          <a:lstStyle/>
          <a:p>
            <a:r>
              <a:rPr lang="en-US" dirty="0"/>
              <a:t>Approx. 7-mile corridor, Menomonee Valley to </a:t>
            </a:r>
            <a:r>
              <a:rPr lang="en-US" dirty="0" err="1"/>
              <a:t>Havenwoods</a:t>
            </a:r>
            <a:r>
              <a:rPr lang="en-US" dirty="0"/>
              <a:t> State Forest </a:t>
            </a:r>
          </a:p>
          <a:p>
            <a:r>
              <a:rPr lang="en-US" dirty="0"/>
              <a:t>Ownership: WisDOT, WATCO/Wisconsin Southern, Canadian Pacific (CP) </a:t>
            </a:r>
          </a:p>
          <a:p>
            <a:r>
              <a:rPr lang="en-US" dirty="0"/>
              <a:t>At-grade, above-grade and below-grade conditions</a:t>
            </a:r>
          </a:p>
          <a:p>
            <a:pPr lvl="1"/>
            <a:r>
              <a:rPr lang="en-US" dirty="0"/>
              <a:t>9 railroad bridges over City of Milwaukee streets</a:t>
            </a:r>
          </a:p>
          <a:p>
            <a:pPr lvl="1"/>
            <a:r>
              <a:rPr lang="en-US" dirty="0"/>
              <a:t>11 City of Milwaukee bridges over rail</a:t>
            </a:r>
          </a:p>
          <a:p>
            <a:pPr lvl="1"/>
            <a:r>
              <a:rPr lang="en-US" dirty="0"/>
              <a:t>One railroad underpass at I-94</a:t>
            </a:r>
          </a:p>
          <a:p>
            <a:pPr lvl="1"/>
            <a:r>
              <a:rPr lang="en-US" dirty="0"/>
              <a:t>3 at-grade railroad crossings at City of Milwaukee streets</a:t>
            </a:r>
          </a:p>
          <a:p>
            <a:r>
              <a:rPr lang="en-US" dirty="0"/>
              <a:t>Rail ROW is typically 100-ft wide, mostly single-tracked</a:t>
            </a:r>
          </a:p>
        </p:txBody>
      </p:sp>
      <p:sp>
        <p:nvSpPr>
          <p:cNvPr id="3" name="Footer Placeholder 2">
            <a:extLst>
              <a:ext uri="{FF2B5EF4-FFF2-40B4-BE49-F238E27FC236}">
                <a16:creationId xmlns:a16="http://schemas.microsoft.com/office/drawing/2014/main" id="{396AFF1B-AA59-61C0-6978-758489117EFC}"/>
              </a:ext>
            </a:extLst>
          </p:cNvPr>
          <p:cNvSpPr>
            <a:spLocks noGrp="1"/>
          </p:cNvSpPr>
          <p:nvPr>
            <p:ph type="ftr" sz="quarter" idx="3"/>
          </p:nvPr>
        </p:nvSpPr>
        <p:spPr/>
        <p:txBody>
          <a:bodyPr/>
          <a:lstStyle/>
          <a:p>
            <a:r>
              <a:rPr lang="en-US"/>
              <a:t>Round 2 Stakeholder Meetings</a:t>
            </a:r>
            <a:endParaRPr lang="en-US" dirty="0">
              <a:latin typeface="Univers Condensed Light" panose="020B0306020202040204" pitchFamily="34" charset="0"/>
            </a:endParaRPr>
          </a:p>
        </p:txBody>
      </p:sp>
      <p:sp>
        <p:nvSpPr>
          <p:cNvPr id="4" name="Slide Number Placeholder 3">
            <a:extLst>
              <a:ext uri="{FF2B5EF4-FFF2-40B4-BE49-F238E27FC236}">
                <a16:creationId xmlns:a16="http://schemas.microsoft.com/office/drawing/2014/main" id="{2C68062A-EAD2-ECD4-7BC5-615A04762A61}"/>
              </a:ext>
            </a:extLst>
          </p:cNvPr>
          <p:cNvSpPr>
            <a:spLocks noGrp="1"/>
          </p:cNvSpPr>
          <p:nvPr>
            <p:ph type="sldNum" sz="quarter" idx="4"/>
          </p:nvPr>
        </p:nvSpPr>
        <p:spPr/>
        <p:txBody>
          <a:bodyPr/>
          <a:lstStyle/>
          <a:p>
            <a:fld id="{F4164499-FEF6-44A9-88E0-C31C32BD1C97}" type="slidenum">
              <a:rPr lang="en-US" smtClean="0">
                <a:latin typeface="Univers Condensed Light" panose="020B0306020202040204" pitchFamily="34" charset="0"/>
              </a:rPr>
              <a:pPr/>
              <a:t>42</a:t>
            </a:fld>
            <a:r>
              <a:rPr lang="en-US"/>
              <a:t>	</a:t>
            </a:r>
            <a:endParaRPr lang="en-US" b="1" dirty="0"/>
          </a:p>
        </p:txBody>
      </p:sp>
      <p:sp>
        <p:nvSpPr>
          <p:cNvPr id="7" name="Title 6">
            <a:extLst>
              <a:ext uri="{FF2B5EF4-FFF2-40B4-BE49-F238E27FC236}">
                <a16:creationId xmlns:a16="http://schemas.microsoft.com/office/drawing/2014/main" id="{EF9402D4-9CAE-29AC-F06F-9C4514EBE275}"/>
              </a:ext>
            </a:extLst>
          </p:cNvPr>
          <p:cNvSpPr>
            <a:spLocks noGrp="1"/>
          </p:cNvSpPr>
          <p:nvPr>
            <p:ph type="title"/>
          </p:nvPr>
        </p:nvSpPr>
        <p:spPr/>
        <p:txBody>
          <a:bodyPr/>
          <a:lstStyle/>
          <a:p>
            <a:r>
              <a:rPr lang="en-US" dirty="0"/>
              <a:t>30</a:t>
            </a:r>
            <a:r>
              <a:rPr lang="en-US" baseline="30000" dirty="0"/>
              <a:t>th</a:t>
            </a:r>
            <a:r>
              <a:rPr lang="en-US" dirty="0"/>
              <a:t> street corridor description</a:t>
            </a:r>
          </a:p>
        </p:txBody>
      </p:sp>
      <p:pic>
        <p:nvPicPr>
          <p:cNvPr id="9" name="Picture 8" descr="A high angle view of a train track&#10;&#10;AI-generated content may be incorrect.">
            <a:extLst>
              <a:ext uri="{FF2B5EF4-FFF2-40B4-BE49-F238E27FC236}">
                <a16:creationId xmlns:a16="http://schemas.microsoft.com/office/drawing/2014/main" id="{B146A0DA-9119-1195-2B26-8BDBF47095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91207" y="1908544"/>
            <a:ext cx="5610593" cy="4205178"/>
          </a:xfrm>
          <a:prstGeom prst="rect">
            <a:avLst/>
          </a:prstGeom>
        </p:spPr>
      </p:pic>
      <p:pic>
        <p:nvPicPr>
          <p:cNvPr id="13" name="Picture 12">
            <a:extLst>
              <a:ext uri="{FF2B5EF4-FFF2-40B4-BE49-F238E27FC236}">
                <a16:creationId xmlns:a16="http://schemas.microsoft.com/office/drawing/2014/main" id="{2E959FDD-3F60-F0FD-9CD1-C74E9A1081ED}"/>
              </a:ext>
            </a:extLst>
          </p:cNvPr>
          <p:cNvPicPr>
            <a:picLocks noChangeAspect="1"/>
          </p:cNvPicPr>
          <p:nvPr/>
        </p:nvPicPr>
        <p:blipFill>
          <a:blip r:embed="rId3"/>
          <a:stretch>
            <a:fillRect/>
          </a:stretch>
        </p:blipFill>
        <p:spPr>
          <a:xfrm>
            <a:off x="6243129" y="1327102"/>
            <a:ext cx="2144142" cy="6704697"/>
          </a:xfrm>
          <a:prstGeom prst="rect">
            <a:avLst/>
          </a:prstGeom>
        </p:spPr>
      </p:pic>
    </p:spTree>
    <p:extLst>
      <p:ext uri="{BB962C8B-B14F-4D97-AF65-F5344CB8AC3E}">
        <p14:creationId xmlns:p14="http://schemas.microsoft.com/office/powerpoint/2010/main" val="274972560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0E7CACF3-FF5E-89F7-0D62-A2593EDAF798}"/>
              </a:ext>
            </a:extLst>
          </p:cNvPr>
          <p:cNvSpPr>
            <a:spLocks noGrp="1"/>
          </p:cNvSpPr>
          <p:nvPr>
            <p:ph type="ftr" sz="quarter" idx="3"/>
          </p:nvPr>
        </p:nvSpPr>
        <p:spPr/>
        <p:txBody>
          <a:bodyPr/>
          <a:lstStyle/>
          <a:p>
            <a:r>
              <a:rPr lang="en-US"/>
              <a:t>Round 2 Stakeholder Meetings</a:t>
            </a:r>
            <a:endParaRPr lang="en-US" dirty="0">
              <a:latin typeface="Univers Condensed Light" panose="020B0306020202040204" pitchFamily="34" charset="0"/>
            </a:endParaRPr>
          </a:p>
        </p:txBody>
      </p:sp>
      <p:sp>
        <p:nvSpPr>
          <p:cNvPr id="4" name="Slide Number Placeholder 3">
            <a:extLst>
              <a:ext uri="{FF2B5EF4-FFF2-40B4-BE49-F238E27FC236}">
                <a16:creationId xmlns:a16="http://schemas.microsoft.com/office/drawing/2014/main" id="{169EDA8F-DC62-65F3-F472-86179D6B9359}"/>
              </a:ext>
            </a:extLst>
          </p:cNvPr>
          <p:cNvSpPr>
            <a:spLocks noGrp="1"/>
          </p:cNvSpPr>
          <p:nvPr>
            <p:ph type="sldNum" sz="quarter" idx="4"/>
          </p:nvPr>
        </p:nvSpPr>
        <p:spPr/>
        <p:txBody>
          <a:bodyPr/>
          <a:lstStyle/>
          <a:p>
            <a:fld id="{F4164499-FEF6-44A9-88E0-C31C32BD1C97}" type="slidenum">
              <a:rPr lang="en-US" smtClean="0">
                <a:latin typeface="Univers Condensed Light" panose="020B0306020202040204" pitchFamily="34" charset="0"/>
              </a:rPr>
              <a:pPr/>
              <a:t>43</a:t>
            </a:fld>
            <a:r>
              <a:rPr lang="en-US"/>
              <a:t>	</a:t>
            </a:r>
            <a:endParaRPr lang="en-US" b="1" dirty="0"/>
          </a:p>
        </p:txBody>
      </p:sp>
      <p:sp>
        <p:nvSpPr>
          <p:cNvPr id="7" name="Title 6">
            <a:extLst>
              <a:ext uri="{FF2B5EF4-FFF2-40B4-BE49-F238E27FC236}">
                <a16:creationId xmlns:a16="http://schemas.microsoft.com/office/drawing/2014/main" id="{B65959F9-EBAC-926A-DC2A-1E9BD63A906D}"/>
              </a:ext>
            </a:extLst>
          </p:cNvPr>
          <p:cNvSpPr>
            <a:spLocks noGrp="1"/>
          </p:cNvSpPr>
          <p:nvPr>
            <p:ph type="title"/>
          </p:nvPr>
        </p:nvSpPr>
        <p:spPr/>
        <p:txBody>
          <a:bodyPr/>
          <a:lstStyle/>
          <a:p>
            <a:r>
              <a:rPr lang="en-US" dirty="0"/>
              <a:t>Existing conditions analysis</a:t>
            </a:r>
          </a:p>
        </p:txBody>
      </p:sp>
      <p:sp>
        <p:nvSpPr>
          <p:cNvPr id="8" name="Text Placeholder 7">
            <a:extLst>
              <a:ext uri="{FF2B5EF4-FFF2-40B4-BE49-F238E27FC236}">
                <a16:creationId xmlns:a16="http://schemas.microsoft.com/office/drawing/2014/main" id="{CBF1B0BE-D037-B24F-6BB8-687FB18ACBC6}"/>
              </a:ext>
            </a:extLst>
          </p:cNvPr>
          <p:cNvSpPr>
            <a:spLocks noGrp="1"/>
          </p:cNvSpPr>
          <p:nvPr>
            <p:ph type="body" sz="quarter" idx="10"/>
          </p:nvPr>
        </p:nvSpPr>
        <p:spPr/>
        <p:txBody>
          <a:bodyPr/>
          <a:lstStyle/>
          <a:p>
            <a:r>
              <a:rPr lang="en-US" dirty="0"/>
              <a:t>Tours of Corridor</a:t>
            </a:r>
          </a:p>
        </p:txBody>
      </p:sp>
      <p:pic>
        <p:nvPicPr>
          <p:cNvPr id="12" name="Picture 11">
            <a:extLst>
              <a:ext uri="{FF2B5EF4-FFF2-40B4-BE49-F238E27FC236}">
                <a16:creationId xmlns:a16="http://schemas.microsoft.com/office/drawing/2014/main" id="{A1B18130-571C-A537-C0BB-C5094A74EC5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3932495" y="2302171"/>
            <a:ext cx="5615764" cy="4211823"/>
          </a:xfrm>
          <a:prstGeom prst="rect">
            <a:avLst/>
          </a:prstGeom>
        </p:spPr>
      </p:pic>
      <p:pic>
        <p:nvPicPr>
          <p:cNvPr id="14" name="Picture 13">
            <a:extLst>
              <a:ext uri="{FF2B5EF4-FFF2-40B4-BE49-F238E27FC236}">
                <a16:creationId xmlns:a16="http://schemas.microsoft.com/office/drawing/2014/main" id="{40F1D206-794B-994E-A1E7-E6A60A2C8D3E}"/>
              </a:ext>
            </a:extLst>
          </p:cNvPr>
          <p:cNvPicPr>
            <a:picLocks noChangeAspect="1"/>
          </p:cNvPicPr>
          <p:nvPr/>
        </p:nvPicPr>
        <p:blipFill>
          <a:blip r:embed="rId3">
            <a:extLst>
              <a:ext uri="{28A0092B-C50C-407E-A947-70E740481C1C}">
                <a14:useLocalDpi xmlns:a14="http://schemas.microsoft.com/office/drawing/2010/main" val="0"/>
              </a:ext>
            </a:extLst>
          </a:blip>
          <a:srcRect r="7766"/>
          <a:stretch>
            <a:fillRect/>
          </a:stretch>
        </p:blipFill>
        <p:spPr>
          <a:xfrm rot="5400000">
            <a:off x="-112639" y="2696352"/>
            <a:ext cx="5619308" cy="3427006"/>
          </a:xfrm>
          <a:prstGeom prst="rect">
            <a:avLst/>
          </a:prstGeom>
        </p:spPr>
      </p:pic>
      <p:pic>
        <p:nvPicPr>
          <p:cNvPr id="5" name="Picture 4">
            <a:extLst>
              <a:ext uri="{FF2B5EF4-FFF2-40B4-BE49-F238E27FC236}">
                <a16:creationId xmlns:a16="http://schemas.microsoft.com/office/drawing/2014/main" id="{DDA38EFE-A10C-24E7-A372-14181F9A207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994423" y="1600200"/>
            <a:ext cx="5407377" cy="4055533"/>
          </a:xfrm>
          <a:prstGeom prst="rect">
            <a:avLst/>
          </a:prstGeom>
        </p:spPr>
      </p:pic>
    </p:spTree>
    <p:extLst>
      <p:ext uri="{BB962C8B-B14F-4D97-AF65-F5344CB8AC3E}">
        <p14:creationId xmlns:p14="http://schemas.microsoft.com/office/powerpoint/2010/main" val="94653947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52C8677B-243E-FFDA-5AC6-1ACCCB6D6FDE}"/>
              </a:ext>
            </a:extLst>
          </p:cNvPr>
          <p:cNvSpPr>
            <a:spLocks noGrp="1"/>
          </p:cNvSpPr>
          <p:nvPr>
            <p:ph type="ftr" sz="quarter" idx="3"/>
          </p:nvPr>
        </p:nvSpPr>
        <p:spPr/>
        <p:txBody>
          <a:bodyPr/>
          <a:lstStyle/>
          <a:p>
            <a:r>
              <a:rPr lang="en-US"/>
              <a:t>Round 2 Stakeholder Meetings</a:t>
            </a:r>
            <a:endParaRPr lang="en-US" dirty="0">
              <a:latin typeface="Univers Condensed Light" panose="020B0306020202040204" pitchFamily="34" charset="0"/>
            </a:endParaRPr>
          </a:p>
        </p:txBody>
      </p:sp>
      <p:sp>
        <p:nvSpPr>
          <p:cNvPr id="4" name="Slide Number Placeholder 3">
            <a:extLst>
              <a:ext uri="{FF2B5EF4-FFF2-40B4-BE49-F238E27FC236}">
                <a16:creationId xmlns:a16="http://schemas.microsoft.com/office/drawing/2014/main" id="{BCD63E72-4083-0531-C467-F206270655A9}"/>
              </a:ext>
            </a:extLst>
          </p:cNvPr>
          <p:cNvSpPr>
            <a:spLocks noGrp="1"/>
          </p:cNvSpPr>
          <p:nvPr>
            <p:ph type="sldNum" sz="quarter" idx="4"/>
          </p:nvPr>
        </p:nvSpPr>
        <p:spPr/>
        <p:txBody>
          <a:bodyPr/>
          <a:lstStyle/>
          <a:p>
            <a:fld id="{F4164499-FEF6-44A9-88E0-C31C32BD1C97}" type="slidenum">
              <a:rPr lang="en-US" smtClean="0">
                <a:latin typeface="Univers Condensed Light" panose="020B0306020202040204" pitchFamily="34" charset="0"/>
              </a:rPr>
              <a:pPr/>
              <a:t>44</a:t>
            </a:fld>
            <a:r>
              <a:rPr lang="en-US"/>
              <a:t>	</a:t>
            </a:r>
            <a:endParaRPr lang="en-US" b="1" dirty="0"/>
          </a:p>
        </p:txBody>
      </p:sp>
      <p:sp>
        <p:nvSpPr>
          <p:cNvPr id="5" name="Text Placeholder 4">
            <a:extLst>
              <a:ext uri="{FF2B5EF4-FFF2-40B4-BE49-F238E27FC236}">
                <a16:creationId xmlns:a16="http://schemas.microsoft.com/office/drawing/2014/main" id="{71BDE7D9-335B-B38A-CE35-25D34525DA06}"/>
              </a:ext>
            </a:extLst>
          </p:cNvPr>
          <p:cNvSpPr>
            <a:spLocks noGrp="1"/>
          </p:cNvSpPr>
          <p:nvPr>
            <p:ph type="body" sz="quarter" idx="13"/>
          </p:nvPr>
        </p:nvSpPr>
        <p:spPr>
          <a:xfrm>
            <a:off x="228600" y="2078037"/>
            <a:ext cx="3945467" cy="5465763"/>
          </a:xfrm>
        </p:spPr>
        <p:txBody>
          <a:bodyPr/>
          <a:lstStyle/>
          <a:p>
            <a:r>
              <a:rPr lang="en-US" dirty="0"/>
              <a:t>City street grid</a:t>
            </a:r>
          </a:p>
          <a:p>
            <a:r>
              <a:rPr lang="en-US" dirty="0"/>
              <a:t>Existing protected bikeways</a:t>
            </a:r>
          </a:p>
          <a:p>
            <a:r>
              <a:rPr lang="en-US" dirty="0"/>
              <a:t>Planned protected bikeways</a:t>
            </a:r>
          </a:p>
          <a:p>
            <a:r>
              <a:rPr lang="en-US" dirty="0"/>
              <a:t>Oak leaf trail (on street and off street) </a:t>
            </a:r>
          </a:p>
          <a:p>
            <a:r>
              <a:rPr lang="en-US" dirty="0"/>
              <a:t>High Injury Network</a:t>
            </a:r>
          </a:p>
          <a:p>
            <a:r>
              <a:rPr lang="en-US" dirty="0"/>
              <a:t>Stress levels</a:t>
            </a:r>
          </a:p>
          <a:p>
            <a:r>
              <a:rPr lang="en-US" dirty="0"/>
              <a:t>Planned infrastructure projects</a:t>
            </a:r>
          </a:p>
          <a:p>
            <a:endParaRPr lang="en-US" dirty="0"/>
          </a:p>
        </p:txBody>
      </p:sp>
      <p:sp>
        <p:nvSpPr>
          <p:cNvPr id="7" name="Title 6">
            <a:extLst>
              <a:ext uri="{FF2B5EF4-FFF2-40B4-BE49-F238E27FC236}">
                <a16:creationId xmlns:a16="http://schemas.microsoft.com/office/drawing/2014/main" id="{2A1DA742-421E-178D-CB62-F66113100F45}"/>
              </a:ext>
            </a:extLst>
          </p:cNvPr>
          <p:cNvSpPr>
            <a:spLocks noGrp="1"/>
          </p:cNvSpPr>
          <p:nvPr>
            <p:ph type="title"/>
          </p:nvPr>
        </p:nvSpPr>
        <p:spPr/>
        <p:txBody>
          <a:bodyPr/>
          <a:lstStyle/>
          <a:p>
            <a:r>
              <a:rPr lang="en-US" dirty="0"/>
              <a:t>Existing conditions</a:t>
            </a:r>
          </a:p>
        </p:txBody>
      </p:sp>
      <p:sp>
        <p:nvSpPr>
          <p:cNvPr id="8" name="Text Placeholder 7">
            <a:extLst>
              <a:ext uri="{FF2B5EF4-FFF2-40B4-BE49-F238E27FC236}">
                <a16:creationId xmlns:a16="http://schemas.microsoft.com/office/drawing/2014/main" id="{68005AB2-D51D-D77A-FB31-5A2C17E8F318}"/>
              </a:ext>
            </a:extLst>
          </p:cNvPr>
          <p:cNvSpPr>
            <a:spLocks noGrp="1"/>
          </p:cNvSpPr>
          <p:nvPr>
            <p:ph type="body" sz="quarter" idx="10"/>
          </p:nvPr>
        </p:nvSpPr>
        <p:spPr/>
        <p:txBody>
          <a:bodyPr/>
          <a:lstStyle/>
          <a:p>
            <a:r>
              <a:rPr lang="en-US" dirty="0"/>
              <a:t>Existing and Planned Bike Infrastructure</a:t>
            </a:r>
          </a:p>
        </p:txBody>
      </p:sp>
      <p:pic>
        <p:nvPicPr>
          <p:cNvPr id="6" name="Picture 5">
            <a:extLst>
              <a:ext uri="{FF2B5EF4-FFF2-40B4-BE49-F238E27FC236}">
                <a16:creationId xmlns:a16="http://schemas.microsoft.com/office/drawing/2014/main" id="{F0993E57-A9B7-7F2B-253C-CA4AB2B63E50}"/>
              </a:ext>
            </a:extLst>
          </p:cNvPr>
          <p:cNvPicPr>
            <a:picLocks noChangeAspect="1"/>
          </p:cNvPicPr>
          <p:nvPr/>
        </p:nvPicPr>
        <p:blipFill>
          <a:blip r:embed="rId2">
            <a:extLst>
              <a:ext uri="{28A0092B-C50C-407E-A947-70E740481C1C}">
                <a14:useLocalDpi xmlns:a14="http://schemas.microsoft.com/office/drawing/2010/main" val="0"/>
              </a:ext>
            </a:extLst>
          </a:blip>
          <a:srcRect l="18989" r="4703"/>
          <a:stretch>
            <a:fillRect/>
          </a:stretch>
        </p:blipFill>
        <p:spPr>
          <a:xfrm>
            <a:off x="9156699" y="-11"/>
            <a:ext cx="5473701" cy="8197900"/>
          </a:xfrm>
          <a:prstGeom prst="rect">
            <a:avLst/>
          </a:prstGeom>
        </p:spPr>
      </p:pic>
      <p:pic>
        <p:nvPicPr>
          <p:cNvPr id="9" name="Picture 8">
            <a:extLst>
              <a:ext uri="{FF2B5EF4-FFF2-40B4-BE49-F238E27FC236}">
                <a16:creationId xmlns:a16="http://schemas.microsoft.com/office/drawing/2014/main" id="{5D2BCD5B-B609-93AA-A1ED-D2B36949189C}"/>
              </a:ext>
            </a:extLst>
          </p:cNvPr>
          <p:cNvPicPr>
            <a:picLocks noChangeAspect="1"/>
          </p:cNvPicPr>
          <p:nvPr/>
        </p:nvPicPr>
        <p:blipFill>
          <a:blip r:embed="rId3">
            <a:extLst>
              <a:ext uri="{28A0092B-C50C-407E-A947-70E740481C1C}">
                <a14:useLocalDpi xmlns:a14="http://schemas.microsoft.com/office/drawing/2010/main" val="0"/>
              </a:ext>
            </a:extLst>
          </a:blip>
          <a:srcRect l="4013" t="6637"/>
          <a:stretch>
            <a:fillRect/>
          </a:stretch>
        </p:blipFill>
        <p:spPr>
          <a:xfrm>
            <a:off x="4719891" y="1524000"/>
            <a:ext cx="4082347" cy="2673302"/>
          </a:xfrm>
          <a:prstGeom prst="rect">
            <a:avLst/>
          </a:prstGeom>
        </p:spPr>
      </p:pic>
      <p:pic>
        <p:nvPicPr>
          <p:cNvPr id="11" name="Picture 10">
            <a:extLst>
              <a:ext uri="{FF2B5EF4-FFF2-40B4-BE49-F238E27FC236}">
                <a16:creationId xmlns:a16="http://schemas.microsoft.com/office/drawing/2014/main" id="{C369D6B5-D945-6862-5FD5-5B242CDC752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19891" y="4278309"/>
            <a:ext cx="4082347" cy="3061760"/>
          </a:xfrm>
          <a:prstGeom prst="rect">
            <a:avLst/>
          </a:prstGeom>
        </p:spPr>
      </p:pic>
    </p:spTree>
    <p:extLst>
      <p:ext uri="{BB962C8B-B14F-4D97-AF65-F5344CB8AC3E}">
        <p14:creationId xmlns:p14="http://schemas.microsoft.com/office/powerpoint/2010/main" val="30227570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1E93F5A-98A3-4371-1196-C19C50044B1F}"/>
              </a:ext>
            </a:extLst>
          </p:cNvPr>
          <p:cNvSpPr>
            <a:spLocks noGrp="1"/>
          </p:cNvSpPr>
          <p:nvPr>
            <p:ph idx="1"/>
          </p:nvPr>
        </p:nvSpPr>
        <p:spPr/>
        <p:txBody>
          <a:bodyPr/>
          <a:lstStyle/>
          <a:p>
            <a:r>
              <a:rPr lang="en-US" dirty="0"/>
              <a:t>Reported crash data (2022 – 2025)</a:t>
            </a:r>
          </a:p>
          <a:p>
            <a:r>
              <a:rPr lang="en-US" dirty="0"/>
              <a:t>Hot spots: (I-94, W. Fond du Lac Avenue, W. Capitol Drive)</a:t>
            </a:r>
          </a:p>
          <a:p>
            <a:r>
              <a:rPr lang="en-US" dirty="0"/>
              <a:t>Bicycle and pedestrian crash data to identify vulnerable user risk areas and multimodal safety concerns</a:t>
            </a:r>
          </a:p>
        </p:txBody>
      </p:sp>
      <p:sp>
        <p:nvSpPr>
          <p:cNvPr id="3" name="Footer Placeholder 2">
            <a:extLst>
              <a:ext uri="{FF2B5EF4-FFF2-40B4-BE49-F238E27FC236}">
                <a16:creationId xmlns:a16="http://schemas.microsoft.com/office/drawing/2014/main" id="{D3D09967-FAEA-4812-5874-BE0CE754894F}"/>
              </a:ext>
            </a:extLst>
          </p:cNvPr>
          <p:cNvSpPr>
            <a:spLocks noGrp="1"/>
          </p:cNvSpPr>
          <p:nvPr>
            <p:ph type="ftr" sz="quarter" idx="3"/>
          </p:nvPr>
        </p:nvSpPr>
        <p:spPr/>
        <p:txBody>
          <a:bodyPr/>
          <a:lstStyle/>
          <a:p>
            <a:r>
              <a:rPr lang="en-US"/>
              <a:t>Round 2 Stakeholder Meetings</a:t>
            </a:r>
            <a:endParaRPr lang="en-US" dirty="0">
              <a:latin typeface="Univers Condensed Light" panose="020B0306020202040204" pitchFamily="34" charset="0"/>
            </a:endParaRPr>
          </a:p>
        </p:txBody>
      </p:sp>
      <p:sp>
        <p:nvSpPr>
          <p:cNvPr id="4" name="Slide Number Placeholder 3">
            <a:extLst>
              <a:ext uri="{FF2B5EF4-FFF2-40B4-BE49-F238E27FC236}">
                <a16:creationId xmlns:a16="http://schemas.microsoft.com/office/drawing/2014/main" id="{E5325526-4252-3D43-95B5-8AD2E433F1B8}"/>
              </a:ext>
            </a:extLst>
          </p:cNvPr>
          <p:cNvSpPr>
            <a:spLocks noGrp="1"/>
          </p:cNvSpPr>
          <p:nvPr>
            <p:ph type="sldNum" sz="quarter" idx="4"/>
          </p:nvPr>
        </p:nvSpPr>
        <p:spPr/>
        <p:txBody>
          <a:bodyPr/>
          <a:lstStyle/>
          <a:p>
            <a:fld id="{F4164499-FEF6-44A9-88E0-C31C32BD1C97}" type="slidenum">
              <a:rPr lang="en-US" smtClean="0">
                <a:latin typeface="Univers Condensed Light" panose="020B0306020202040204" pitchFamily="34" charset="0"/>
              </a:rPr>
              <a:pPr/>
              <a:t>45</a:t>
            </a:fld>
            <a:r>
              <a:rPr lang="en-US"/>
              <a:t>	</a:t>
            </a:r>
            <a:endParaRPr lang="en-US" b="1" dirty="0"/>
          </a:p>
        </p:txBody>
      </p:sp>
      <p:sp>
        <p:nvSpPr>
          <p:cNvPr id="7" name="Title 6">
            <a:extLst>
              <a:ext uri="{FF2B5EF4-FFF2-40B4-BE49-F238E27FC236}">
                <a16:creationId xmlns:a16="http://schemas.microsoft.com/office/drawing/2014/main" id="{7C97B06A-1771-73BF-8B8B-5A33501546FD}"/>
              </a:ext>
            </a:extLst>
          </p:cNvPr>
          <p:cNvSpPr>
            <a:spLocks noGrp="1"/>
          </p:cNvSpPr>
          <p:nvPr>
            <p:ph type="title"/>
          </p:nvPr>
        </p:nvSpPr>
        <p:spPr/>
        <p:txBody>
          <a:bodyPr/>
          <a:lstStyle/>
          <a:p>
            <a:r>
              <a:rPr lang="en-US" dirty="0"/>
              <a:t>Existing conditions</a:t>
            </a:r>
          </a:p>
        </p:txBody>
      </p:sp>
      <p:sp>
        <p:nvSpPr>
          <p:cNvPr id="8" name="Text Placeholder 7">
            <a:extLst>
              <a:ext uri="{FF2B5EF4-FFF2-40B4-BE49-F238E27FC236}">
                <a16:creationId xmlns:a16="http://schemas.microsoft.com/office/drawing/2014/main" id="{A563CD6F-47B0-5419-F3E2-9845E01CC6EE}"/>
              </a:ext>
            </a:extLst>
          </p:cNvPr>
          <p:cNvSpPr>
            <a:spLocks noGrp="1"/>
          </p:cNvSpPr>
          <p:nvPr>
            <p:ph type="body" sz="quarter" idx="10"/>
          </p:nvPr>
        </p:nvSpPr>
        <p:spPr/>
        <p:txBody>
          <a:bodyPr/>
          <a:lstStyle/>
          <a:p>
            <a:r>
              <a:rPr lang="en-US" dirty="0"/>
              <a:t>Crash analysis</a:t>
            </a:r>
          </a:p>
        </p:txBody>
      </p:sp>
      <p:grpSp>
        <p:nvGrpSpPr>
          <p:cNvPr id="9" name="Group 8">
            <a:extLst>
              <a:ext uri="{FF2B5EF4-FFF2-40B4-BE49-F238E27FC236}">
                <a16:creationId xmlns:a16="http://schemas.microsoft.com/office/drawing/2014/main" id="{E7E8A167-797E-BC7D-607A-025670C8BE12}"/>
              </a:ext>
            </a:extLst>
          </p:cNvPr>
          <p:cNvGrpSpPr/>
          <p:nvPr/>
        </p:nvGrpSpPr>
        <p:grpSpPr>
          <a:xfrm>
            <a:off x="5029200" y="1600200"/>
            <a:ext cx="3649133" cy="6080125"/>
            <a:chOff x="0" y="0"/>
            <a:chExt cx="3196920" cy="5516245"/>
          </a:xfrm>
        </p:grpSpPr>
        <p:pic>
          <p:nvPicPr>
            <p:cNvPr id="10" name="Picture 9">
              <a:extLst>
                <a:ext uri="{FF2B5EF4-FFF2-40B4-BE49-F238E27FC236}">
                  <a16:creationId xmlns:a16="http://schemas.microsoft.com/office/drawing/2014/main" id="{6FE4DACB-4989-BBA1-639D-5E4E71BDDDF4}"/>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r="22649" b="2195"/>
            <a:stretch>
              <a:fillRect/>
            </a:stretch>
          </p:blipFill>
          <p:spPr bwMode="auto">
            <a:xfrm>
              <a:off x="0" y="0"/>
              <a:ext cx="3189605" cy="5219065"/>
            </a:xfrm>
            <a:prstGeom prst="rect">
              <a:avLst/>
            </a:prstGeom>
            <a:ln>
              <a:noFill/>
            </a:ln>
            <a:extLst>
              <a:ext uri="{53640926-AAD7-44D8-BBD7-CCE9431645EC}">
                <a14:shadowObscured xmlns:a14="http://schemas.microsoft.com/office/drawing/2010/main"/>
              </a:ext>
            </a:extLst>
          </p:spPr>
        </p:pic>
        <p:sp>
          <p:nvSpPr>
            <p:cNvPr id="11" name="Text Box 1">
              <a:extLst>
                <a:ext uri="{FF2B5EF4-FFF2-40B4-BE49-F238E27FC236}">
                  <a16:creationId xmlns:a16="http://schemas.microsoft.com/office/drawing/2014/main" id="{422DC54B-280F-DF96-5648-61B4478B7FD8}"/>
                </a:ext>
              </a:extLst>
            </p:cNvPr>
            <p:cNvSpPr txBox="1"/>
            <p:nvPr/>
          </p:nvSpPr>
          <p:spPr>
            <a:xfrm>
              <a:off x="7950" y="5247640"/>
              <a:ext cx="3188970" cy="268605"/>
            </a:xfrm>
            <a:prstGeom prst="rect">
              <a:avLst/>
            </a:prstGeom>
            <a:solidFill>
              <a:prstClr val="white"/>
            </a:solidFill>
            <a:ln>
              <a:noFill/>
            </a:ln>
          </p:spPr>
          <p:txBody>
            <a:bodyPr rot="0" spcFirstLastPara="0" vert="horz" wrap="square" lIns="0" tIns="0" rIns="0" bIns="0" numCol="1" spcCol="0" rtlCol="0" fromWordArt="0" anchor="t" anchorCtr="0" forceAA="0" compatLnSpc="1">
              <a:prstTxWarp prst="textNoShape">
                <a:avLst/>
              </a:prstTxWarp>
              <a:spAutoFit/>
            </a:bodyPr>
            <a:lstStyle/>
            <a:p>
              <a:pPr marL="0" marR="0">
                <a:lnSpc>
                  <a:spcPct val="115000"/>
                </a:lnSpc>
                <a:spcAft>
                  <a:spcPts val="1000"/>
                </a:spcAft>
                <a:buNone/>
              </a:pPr>
              <a:r>
                <a:rPr lang="en-US" sz="900" i="1" u="sng">
                  <a:solidFill>
                    <a:srgbClr val="007680"/>
                  </a:solidFill>
                  <a:effectLst/>
                  <a:latin typeface="Univers Condensed" panose="020B0506020202050204" pitchFamily="34" charset="0"/>
                  <a:ea typeface="MS Mincho" panose="02020609040205080304" pitchFamily="49" charset="-128"/>
                  <a:cs typeface="Times New Roman" panose="02020603050405020304" pitchFamily="18" charset="0"/>
                </a:rPr>
                <a:t>Figure </a:t>
              </a:r>
              <a:r>
                <a:rPr lang="en-US" sz="900" i="1">
                  <a:solidFill>
                    <a:srgbClr val="007680"/>
                  </a:solidFill>
                  <a:effectLst/>
                  <a:latin typeface="Univers Condensed" panose="020B0506020202050204" pitchFamily="34" charset="0"/>
                  <a:ea typeface="MS Mincho" panose="02020609040205080304" pitchFamily="49" charset="-128"/>
                  <a:cs typeface="Times New Roman" panose="02020603050405020304" pitchFamily="18" charset="0"/>
                </a:rPr>
                <a:t>28 Heat map of reported crash data across the project area</a:t>
              </a:r>
            </a:p>
          </p:txBody>
        </p:sp>
      </p:grpSp>
      <p:grpSp>
        <p:nvGrpSpPr>
          <p:cNvPr id="12" name="Group 11">
            <a:extLst>
              <a:ext uri="{FF2B5EF4-FFF2-40B4-BE49-F238E27FC236}">
                <a16:creationId xmlns:a16="http://schemas.microsoft.com/office/drawing/2014/main" id="{4B04F621-F896-40B2-C506-D71E212E93B8}"/>
              </a:ext>
            </a:extLst>
          </p:cNvPr>
          <p:cNvGrpSpPr/>
          <p:nvPr/>
        </p:nvGrpSpPr>
        <p:grpSpPr>
          <a:xfrm>
            <a:off x="9124950" y="1654175"/>
            <a:ext cx="3187700" cy="6026150"/>
            <a:chOff x="0" y="0"/>
            <a:chExt cx="3188031" cy="6026481"/>
          </a:xfrm>
        </p:grpSpPr>
        <p:pic>
          <p:nvPicPr>
            <p:cNvPr id="13" name="Picture 12">
              <a:extLst>
                <a:ext uri="{FF2B5EF4-FFF2-40B4-BE49-F238E27FC236}">
                  <a16:creationId xmlns:a16="http://schemas.microsoft.com/office/drawing/2014/main" id="{9C6C8636-919E-FC70-9DA9-CA8B32D18032}"/>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3038" t="3631" r="23491" b="2060"/>
            <a:stretch>
              <a:fillRect/>
            </a:stretch>
          </p:blipFill>
          <p:spPr bwMode="auto">
            <a:xfrm>
              <a:off x="0" y="0"/>
              <a:ext cx="3179445" cy="5644515"/>
            </a:xfrm>
            <a:prstGeom prst="rect">
              <a:avLst/>
            </a:prstGeom>
            <a:ln>
              <a:noFill/>
            </a:ln>
            <a:extLst>
              <a:ext uri="{53640926-AAD7-44D8-BBD7-CCE9431645EC}">
                <a14:shadowObscured xmlns:a14="http://schemas.microsoft.com/office/drawing/2010/main"/>
              </a:ext>
            </a:extLst>
          </p:spPr>
        </p:pic>
        <p:sp>
          <p:nvSpPr>
            <p:cNvPr id="14" name="Text Box 1">
              <a:extLst>
                <a:ext uri="{FF2B5EF4-FFF2-40B4-BE49-F238E27FC236}">
                  <a16:creationId xmlns:a16="http://schemas.microsoft.com/office/drawing/2014/main" id="{C129719C-C43C-E36C-5A1F-8F6474FBAFE7}"/>
                </a:ext>
              </a:extLst>
            </p:cNvPr>
            <p:cNvSpPr txBox="1"/>
            <p:nvPr/>
          </p:nvSpPr>
          <p:spPr>
            <a:xfrm>
              <a:off x="7951" y="5677231"/>
              <a:ext cx="3180080" cy="349250"/>
            </a:xfrm>
            <a:prstGeom prst="rect">
              <a:avLst/>
            </a:prstGeom>
            <a:solidFill>
              <a:prstClr val="white"/>
            </a:solidFill>
            <a:ln>
              <a:noFill/>
            </a:ln>
          </p:spPr>
          <p:txBody>
            <a:bodyPr rot="0" spcFirstLastPara="0" vert="horz" wrap="square" lIns="0" tIns="0" rIns="0" bIns="0" numCol="1" spcCol="0" rtlCol="0" fromWordArt="0" anchor="t" anchorCtr="0" forceAA="0" compatLnSpc="1">
              <a:prstTxWarp prst="textNoShape">
                <a:avLst/>
              </a:prstTxWarp>
              <a:noAutofit/>
            </a:bodyPr>
            <a:lstStyle/>
            <a:p>
              <a:pPr marL="0" marR="0">
                <a:lnSpc>
                  <a:spcPct val="115000"/>
                </a:lnSpc>
                <a:spcAft>
                  <a:spcPts val="1000"/>
                </a:spcAft>
                <a:buNone/>
              </a:pPr>
              <a:r>
                <a:rPr lang="en-US" sz="900" i="1" u="sng">
                  <a:solidFill>
                    <a:srgbClr val="007680"/>
                  </a:solidFill>
                  <a:effectLst/>
                  <a:latin typeface="Univers Condensed" panose="020B0506020202050204" pitchFamily="34" charset="0"/>
                  <a:ea typeface="MS Mincho" panose="02020609040205080304" pitchFamily="49" charset="-128"/>
                  <a:cs typeface="Times New Roman" panose="02020603050405020304" pitchFamily="18" charset="0"/>
                </a:rPr>
                <a:t>Figure </a:t>
              </a:r>
              <a:r>
                <a:rPr lang="en-US" sz="900" i="1">
                  <a:solidFill>
                    <a:srgbClr val="007680"/>
                  </a:solidFill>
                  <a:effectLst/>
                  <a:latin typeface="Univers Condensed" panose="020B0506020202050204" pitchFamily="34" charset="0"/>
                  <a:ea typeface="MS Mincho" panose="02020609040205080304" pitchFamily="49" charset="-128"/>
                  <a:cs typeface="Times New Roman" panose="02020603050405020304" pitchFamily="18" charset="0"/>
                </a:rPr>
                <a:t>29 Reported bicycle and pedestrian crashes across the project area</a:t>
              </a:r>
            </a:p>
          </p:txBody>
        </p:sp>
      </p:grpSp>
    </p:spTree>
    <p:extLst>
      <p:ext uri="{BB962C8B-B14F-4D97-AF65-F5344CB8AC3E}">
        <p14:creationId xmlns:p14="http://schemas.microsoft.com/office/powerpoint/2010/main" val="270558617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4108BF54-6B8B-9740-BDDF-EC754FB8796E}"/>
            </a:ext>
          </a:extLst>
        </p:cNvPr>
        <p:cNvGrpSpPr/>
        <p:nvPr/>
      </p:nvGrpSpPr>
      <p:grpSpPr>
        <a:xfrm>
          <a:off x="0" y="0"/>
          <a:ext cx="0" cy="0"/>
          <a:chOff x="0" y="0"/>
          <a:chExt cx="0" cy="0"/>
        </a:xfrm>
      </p:grpSpPr>
      <p:sp>
        <p:nvSpPr>
          <p:cNvPr id="3" name="Footer Placeholder 2">
            <a:extLst>
              <a:ext uri="{FF2B5EF4-FFF2-40B4-BE49-F238E27FC236}">
                <a16:creationId xmlns:a16="http://schemas.microsoft.com/office/drawing/2014/main" id="{A6F2B1E2-BB0A-1CB5-A2B0-4F5BAED22E14}"/>
              </a:ext>
            </a:extLst>
          </p:cNvPr>
          <p:cNvSpPr>
            <a:spLocks noGrp="1"/>
          </p:cNvSpPr>
          <p:nvPr>
            <p:ph type="ftr" sz="quarter" idx="3"/>
          </p:nvPr>
        </p:nvSpPr>
        <p:spPr/>
        <p:txBody>
          <a:bodyPr/>
          <a:lstStyle/>
          <a:p>
            <a:r>
              <a:rPr lang="en-US"/>
              <a:t>Round 2 Stakeholder Meetings</a:t>
            </a:r>
            <a:endParaRPr lang="en-US" dirty="0">
              <a:latin typeface="Univers Condensed Light" panose="020B0306020202040204" pitchFamily="34" charset="0"/>
            </a:endParaRPr>
          </a:p>
        </p:txBody>
      </p:sp>
      <p:sp>
        <p:nvSpPr>
          <p:cNvPr id="4" name="Slide Number Placeholder 3">
            <a:extLst>
              <a:ext uri="{FF2B5EF4-FFF2-40B4-BE49-F238E27FC236}">
                <a16:creationId xmlns:a16="http://schemas.microsoft.com/office/drawing/2014/main" id="{CBAB9AE8-007B-D83B-69B4-5ED516428066}"/>
              </a:ext>
            </a:extLst>
          </p:cNvPr>
          <p:cNvSpPr>
            <a:spLocks noGrp="1"/>
          </p:cNvSpPr>
          <p:nvPr>
            <p:ph type="sldNum" sz="quarter" idx="4"/>
          </p:nvPr>
        </p:nvSpPr>
        <p:spPr/>
        <p:txBody>
          <a:bodyPr/>
          <a:lstStyle/>
          <a:p>
            <a:fld id="{F4164499-FEF6-44A9-88E0-C31C32BD1C97}" type="slidenum">
              <a:rPr lang="en-US" smtClean="0">
                <a:latin typeface="Univers Condensed Light" panose="020B0306020202040204" pitchFamily="34" charset="0"/>
              </a:rPr>
              <a:pPr/>
              <a:t>46</a:t>
            </a:fld>
            <a:r>
              <a:rPr lang="en-US"/>
              <a:t>	</a:t>
            </a:r>
            <a:endParaRPr lang="en-US" b="1" dirty="0"/>
          </a:p>
        </p:txBody>
      </p:sp>
      <p:sp>
        <p:nvSpPr>
          <p:cNvPr id="5" name="Text Placeholder 4">
            <a:extLst>
              <a:ext uri="{FF2B5EF4-FFF2-40B4-BE49-F238E27FC236}">
                <a16:creationId xmlns:a16="http://schemas.microsoft.com/office/drawing/2014/main" id="{E7CE0292-6AE9-7A7F-B020-CF6892E35F4D}"/>
              </a:ext>
            </a:extLst>
          </p:cNvPr>
          <p:cNvSpPr>
            <a:spLocks noGrp="1"/>
          </p:cNvSpPr>
          <p:nvPr>
            <p:ph type="body" sz="quarter" idx="13"/>
          </p:nvPr>
        </p:nvSpPr>
        <p:spPr>
          <a:xfrm>
            <a:off x="228600" y="2078037"/>
            <a:ext cx="3318933" cy="5465763"/>
          </a:xfrm>
        </p:spPr>
        <p:txBody>
          <a:bodyPr/>
          <a:lstStyle/>
          <a:p>
            <a:r>
              <a:rPr lang="en-US" dirty="0"/>
              <a:t>Rail customers</a:t>
            </a:r>
          </a:p>
          <a:p>
            <a:r>
              <a:rPr lang="en-US" dirty="0"/>
              <a:t>Rail corridor constraints</a:t>
            </a:r>
          </a:p>
          <a:p>
            <a:r>
              <a:rPr lang="en-US" dirty="0"/>
              <a:t>At-grade crossings</a:t>
            </a:r>
          </a:p>
          <a:p>
            <a:r>
              <a:rPr lang="en-US" dirty="0"/>
              <a:t>Grade separation</a:t>
            </a:r>
          </a:p>
          <a:p>
            <a:r>
              <a:rPr lang="en-US" dirty="0"/>
              <a:t>City street bridges over railroad</a:t>
            </a:r>
          </a:p>
          <a:p>
            <a:r>
              <a:rPr lang="en-US" dirty="0"/>
              <a:t>Rail bridges</a:t>
            </a:r>
          </a:p>
          <a:p>
            <a:endParaRPr lang="en-US" dirty="0"/>
          </a:p>
        </p:txBody>
      </p:sp>
      <p:sp>
        <p:nvSpPr>
          <p:cNvPr id="7" name="Title 6">
            <a:extLst>
              <a:ext uri="{FF2B5EF4-FFF2-40B4-BE49-F238E27FC236}">
                <a16:creationId xmlns:a16="http://schemas.microsoft.com/office/drawing/2014/main" id="{5EC94AD8-3DE4-E4F1-6B59-FA87CD4F01B1}"/>
              </a:ext>
            </a:extLst>
          </p:cNvPr>
          <p:cNvSpPr>
            <a:spLocks noGrp="1"/>
          </p:cNvSpPr>
          <p:nvPr>
            <p:ph type="title"/>
          </p:nvPr>
        </p:nvSpPr>
        <p:spPr/>
        <p:txBody>
          <a:bodyPr/>
          <a:lstStyle/>
          <a:p>
            <a:r>
              <a:rPr lang="en-US" dirty="0"/>
              <a:t>Existing conditions</a:t>
            </a:r>
          </a:p>
        </p:txBody>
      </p:sp>
      <p:sp>
        <p:nvSpPr>
          <p:cNvPr id="8" name="Text Placeholder 7">
            <a:extLst>
              <a:ext uri="{FF2B5EF4-FFF2-40B4-BE49-F238E27FC236}">
                <a16:creationId xmlns:a16="http://schemas.microsoft.com/office/drawing/2014/main" id="{D8633923-D79E-D876-5B2E-E8657750A852}"/>
              </a:ext>
            </a:extLst>
          </p:cNvPr>
          <p:cNvSpPr>
            <a:spLocks noGrp="1"/>
          </p:cNvSpPr>
          <p:nvPr>
            <p:ph type="body" sz="quarter" idx="10"/>
          </p:nvPr>
        </p:nvSpPr>
        <p:spPr/>
        <p:txBody>
          <a:bodyPr/>
          <a:lstStyle/>
          <a:p>
            <a:r>
              <a:rPr lang="en-US" dirty="0"/>
              <a:t>Railroad Observations &amp; Constraints</a:t>
            </a:r>
          </a:p>
        </p:txBody>
      </p:sp>
      <p:pic>
        <p:nvPicPr>
          <p:cNvPr id="6" name="Picture 5">
            <a:extLst>
              <a:ext uri="{FF2B5EF4-FFF2-40B4-BE49-F238E27FC236}">
                <a16:creationId xmlns:a16="http://schemas.microsoft.com/office/drawing/2014/main" id="{7F35EFDA-4567-A97C-C78A-3A00C538568F}"/>
              </a:ext>
            </a:extLst>
          </p:cNvPr>
          <p:cNvPicPr>
            <a:picLocks noChangeAspect="1"/>
          </p:cNvPicPr>
          <p:nvPr/>
        </p:nvPicPr>
        <p:blipFill>
          <a:blip r:embed="rId2"/>
          <a:srcRect t="1250" b="852"/>
          <a:stretch>
            <a:fillRect/>
          </a:stretch>
        </p:blipFill>
        <p:spPr>
          <a:xfrm>
            <a:off x="8756360" y="1487968"/>
            <a:ext cx="5645440" cy="5620039"/>
          </a:xfrm>
          <a:prstGeom prst="rect">
            <a:avLst/>
          </a:prstGeom>
        </p:spPr>
      </p:pic>
      <p:pic>
        <p:nvPicPr>
          <p:cNvPr id="10" name="Picture 9">
            <a:extLst>
              <a:ext uri="{FF2B5EF4-FFF2-40B4-BE49-F238E27FC236}">
                <a16:creationId xmlns:a16="http://schemas.microsoft.com/office/drawing/2014/main" id="{5B659F9A-A642-B0AF-25EB-F3B01FAB3A9D}"/>
              </a:ext>
            </a:extLst>
          </p:cNvPr>
          <p:cNvPicPr>
            <a:picLocks noChangeAspect="1"/>
          </p:cNvPicPr>
          <p:nvPr/>
        </p:nvPicPr>
        <p:blipFill>
          <a:blip r:embed="rId3"/>
          <a:stretch>
            <a:fillRect/>
          </a:stretch>
        </p:blipFill>
        <p:spPr>
          <a:xfrm>
            <a:off x="4336942" y="1487968"/>
            <a:ext cx="4178515" cy="5620039"/>
          </a:xfrm>
          <a:prstGeom prst="rect">
            <a:avLst/>
          </a:prstGeom>
        </p:spPr>
      </p:pic>
    </p:spTree>
    <p:extLst>
      <p:ext uri="{BB962C8B-B14F-4D97-AF65-F5344CB8AC3E}">
        <p14:creationId xmlns:p14="http://schemas.microsoft.com/office/powerpoint/2010/main" val="1083867623"/>
      </p:ext>
    </p:extLst>
  </p:cSld>
  <p:clrMapOvr>
    <a:masterClrMapping/>
  </p:clrMapOvr>
</p:sld>
</file>

<file path=ppt/theme/theme1.xml><?xml version="1.0" encoding="utf-8"?>
<a:theme xmlns:a="http://schemas.openxmlformats.org/drawingml/2006/main" name="Office Theme">
  <a:themeElements>
    <a:clrScheme name="SG 2025 Color Update">
      <a:dk1>
        <a:srgbClr val="000000"/>
      </a:dk1>
      <a:lt1>
        <a:sysClr val="window" lastClr="FFFFFF"/>
      </a:lt1>
      <a:dk2>
        <a:srgbClr val="434142"/>
      </a:dk2>
      <a:lt2>
        <a:srgbClr val="878789"/>
      </a:lt2>
      <a:accent1>
        <a:srgbClr val="CC5615"/>
      </a:accent1>
      <a:accent2>
        <a:srgbClr val="0C8E5C"/>
      </a:accent2>
      <a:accent3>
        <a:srgbClr val="007EAA"/>
      </a:accent3>
      <a:accent4>
        <a:srgbClr val="6A67B7"/>
      </a:accent4>
      <a:accent5>
        <a:srgbClr val="E6B800"/>
      </a:accent5>
      <a:accent6>
        <a:srgbClr val="007EAA"/>
      </a:accent6>
      <a:hlink>
        <a:srgbClr val="434142"/>
      </a:hlink>
      <a:folHlink>
        <a:srgbClr val="2F9EB7"/>
      </a:folHlink>
    </a:clrScheme>
    <a:fontScheme name="SmithGroup">
      <a:majorFont>
        <a:latin typeface="Kapra Neue SemiBold Expanded"/>
        <a:ea typeface=""/>
        <a:cs typeface=""/>
      </a:majorFont>
      <a:minorFont>
        <a:latin typeface="Karla"/>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G template.pptx" id="{21C4934B-8C3C-4DD7-B039-E4CBB6526A75}" vid="{A0F22171-8C64-4CE0-B49D-D046C3585F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D371507456A03428CB965850820D503" ma:contentTypeVersion="12" ma:contentTypeDescription="Create a new document." ma:contentTypeScope="" ma:versionID="bf45b8f777bd4b98c8e3c88d1883d962">
  <xsd:schema xmlns:xsd="http://www.w3.org/2001/XMLSchema" xmlns:xs="http://www.w3.org/2001/XMLSchema" xmlns:p="http://schemas.microsoft.com/office/2006/metadata/properties" xmlns:ns2="7dca3a69-8a9f-47aa-b6c3-a62f4003bbb4" targetNamespace="http://schemas.microsoft.com/office/2006/metadata/properties" ma:root="true" ma:fieldsID="edaa987d10e9b84a5aaaab27a04de9e8" ns2:_="">
    <xsd:import namespace="7dca3a69-8a9f-47aa-b6c3-a62f4003bb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BillingMetadata" minOccurs="0"/>
                <xsd:element ref="ns2:MediaServiceDateTaken" minOccurs="0"/>
                <xsd:element ref="ns2:lcf76f155ced4ddcb4097134ff3c332f" minOccurs="0"/>
                <xsd:element ref="ns2:MediaServiceOCR" minOccurs="0"/>
                <xsd:element ref="ns2:MediaServiceGenerationTime" minOccurs="0"/>
                <xsd:element ref="ns2:MediaServiceEventHashCode" minOccurs="0"/>
                <xsd:element ref="ns2:MediaServiceLocatio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dca3a69-8a9f-47aa-b6c3-a62f4003bbb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BillingMetadata" ma:index="11" nillable="true" ma:displayName="MediaServiceBillingMetadata" ma:hidden="true" ma:internalName="MediaServiceBillingMetadata" ma:readOnly="true">
      <xsd:simpleType>
        <xsd:restriction base="dms:Note"/>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64c86f94-c883-4176-8f0c-868129b8cfe0"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Location" ma:index="18" nillable="true" ma:displayName="Location" ma:indexed="true" ma:internalName="MediaServiceLocatio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7dca3a69-8a9f-47aa-b6c3-a62f4003bbb4">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31665B4-FE54-4D44-BDC8-6F4D53321CA2}"/>
</file>

<file path=customXml/itemProps2.xml><?xml version="1.0" encoding="utf-8"?>
<ds:datastoreItem xmlns:ds="http://schemas.openxmlformats.org/officeDocument/2006/customXml" ds:itemID="{E708ED25-C314-4BC5-A063-4DFE07E846E0}">
  <ds:schemaRefs>
    <ds:schemaRef ds:uri="http://www.w3.org/XML/1998/namespace"/>
    <ds:schemaRef ds:uri="http://schemas.microsoft.com/office/2006/metadata/properties"/>
    <ds:schemaRef ds:uri="http://purl.org/dc/dcmitype/"/>
    <ds:schemaRef ds:uri="http://purl.org/dc/terms/"/>
    <ds:schemaRef ds:uri="http://schemas.microsoft.com/office/2006/documentManagement/types"/>
    <ds:schemaRef ds:uri="http://purl.org/dc/elements/1.1/"/>
    <ds:schemaRef ds:uri="http://schemas.microsoft.com/office/infopath/2007/PartnerControls"/>
    <ds:schemaRef ds:uri="http://schemas.openxmlformats.org/package/2006/metadata/core-properties"/>
    <ds:schemaRef ds:uri="7dca3a69-8a9f-47aa-b6c3-a62f4003bbb4"/>
    <ds:schemaRef ds:uri="a8dc3a16-6d94-4b2c-a45f-535f861f8f12"/>
  </ds:schemaRefs>
</ds:datastoreItem>
</file>

<file path=customXml/itemProps3.xml><?xml version="1.0" encoding="utf-8"?>
<ds:datastoreItem xmlns:ds="http://schemas.openxmlformats.org/officeDocument/2006/customXml" ds:itemID="{031697D8-59AB-4663-A27B-C89CFF6EF08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SGPowerpoint</Template>
  <TotalTime>2783</TotalTime>
  <Words>2555</Words>
  <Application>Microsoft Office PowerPoint</Application>
  <PresentationFormat>Custom</PresentationFormat>
  <Paragraphs>514</Paragraphs>
  <Slides>46</Slides>
  <Notes>8</Notes>
  <HiddenSlides>9</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46</vt:i4>
      </vt:variant>
    </vt:vector>
  </HeadingPairs>
  <TitlesOfParts>
    <vt:vector size="55" baseType="lpstr">
      <vt:lpstr>Gill Sans bold</vt:lpstr>
      <vt:lpstr>Univers</vt:lpstr>
      <vt:lpstr>Univers Condensed Light</vt:lpstr>
      <vt:lpstr>Wingdings</vt:lpstr>
      <vt:lpstr>Univers Condensed</vt:lpstr>
      <vt:lpstr>Calibri</vt:lpstr>
      <vt:lpstr>Arial</vt:lpstr>
      <vt:lpstr>Karla</vt:lpstr>
      <vt:lpstr>Office Theme</vt:lpstr>
      <vt:lpstr>Round 2 – trail route Alternatives</vt:lpstr>
      <vt:lpstr>Agenda</vt:lpstr>
      <vt:lpstr>Project overview</vt:lpstr>
      <vt:lpstr>Project overview</vt:lpstr>
      <vt:lpstr>30th street development plan</vt:lpstr>
      <vt:lpstr>30th street corridor description</vt:lpstr>
      <vt:lpstr>Existing conditions</vt:lpstr>
      <vt:lpstr>Existing conditions</vt:lpstr>
      <vt:lpstr>Existing conditions</vt:lpstr>
      <vt:lpstr>Existing conditions analysis</vt:lpstr>
      <vt:lpstr>Project timeline</vt:lpstr>
      <vt:lpstr>What we heard in round 1</vt:lpstr>
      <vt:lpstr>Recap: Round 1 engagement</vt:lpstr>
      <vt:lpstr>Round 1 by the numbers</vt:lpstr>
      <vt:lpstr>Envisioning a future trail</vt:lpstr>
      <vt:lpstr>categories</vt:lpstr>
      <vt:lpstr>Quality of life</vt:lpstr>
      <vt:lpstr>Local economy</vt:lpstr>
      <vt:lpstr>Connectivity &amp; wellness</vt:lpstr>
      <vt:lpstr>Environment &amp; sustainability</vt:lpstr>
      <vt:lpstr>Envisioning a future trail</vt:lpstr>
      <vt:lpstr>Stakeholder feedback</vt:lpstr>
      <vt:lpstr>Mapping exercise</vt:lpstr>
      <vt:lpstr>Summary of Key destinations</vt:lpstr>
      <vt:lpstr>Alternatives evaluation criteria</vt:lpstr>
      <vt:lpstr>Criteria categories</vt:lpstr>
      <vt:lpstr>Evaluation Criteria</vt:lpstr>
      <vt:lpstr>Evaluation criteria</vt:lpstr>
      <vt:lpstr>Review Alternatives</vt:lpstr>
      <vt:lpstr>alternatives overview</vt:lpstr>
      <vt:lpstr>Corridor direct</vt:lpstr>
      <vt:lpstr>Greenway link</vt:lpstr>
      <vt:lpstr>Explore the neighborhoods</vt:lpstr>
      <vt:lpstr>Draft alternatives summary</vt:lpstr>
      <vt:lpstr>Next steps</vt:lpstr>
      <vt:lpstr>Next steps: Round 2 engagement</vt:lpstr>
      <vt:lpstr>Give us feedback!</vt:lpstr>
      <vt:lpstr>discussion</vt:lpstr>
      <vt:lpstr>Project overview</vt:lpstr>
      <vt:lpstr>Project overview</vt:lpstr>
      <vt:lpstr>30th street development plan</vt:lpstr>
      <vt:lpstr>30th street corridor description</vt:lpstr>
      <vt:lpstr>Existing conditions analysis</vt:lpstr>
      <vt:lpstr>Existing conditions</vt:lpstr>
      <vt:lpstr>Existing conditions</vt:lpstr>
      <vt:lpstr>Existing conditions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Cassie Goodwin</dc:creator>
  <cp:lastModifiedBy>Cassie Goodwin</cp:lastModifiedBy>
  <cp:revision>6</cp:revision>
  <cp:lastPrinted>2026-02-04T20:00:25Z</cp:lastPrinted>
  <dcterms:created xsi:type="dcterms:W3CDTF">2026-01-23T20:29:29Z</dcterms:created>
  <dcterms:modified xsi:type="dcterms:W3CDTF">2026-04-28T18:03:21Z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rder">
    <vt:r8>186800</vt:r8>
  </property>
  <property fmtid="{D5CDD505-2E9C-101B-9397-08002B2CF9AE}" pid="3" name="MediaServiceImageTags">
    <vt:lpwstr/>
  </property>
  <property fmtid="{D5CDD505-2E9C-101B-9397-08002B2CF9AE}" pid="4" name="ContentTypeId">
    <vt:lpwstr>0x010100CD371507456A03428CB965850820D503</vt:lpwstr>
  </property>
</Properties>
</file>