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75" r:id="rId7"/>
    <p:sldId id="259" r:id="rId8"/>
    <p:sldId id="269" r:id="rId9"/>
    <p:sldId id="261" r:id="rId10"/>
    <p:sldId id="264" r:id="rId11"/>
    <p:sldId id="263" r:id="rId12"/>
    <p:sldId id="265" r:id="rId13"/>
    <p:sldId id="266" r:id="rId14"/>
    <p:sldId id="267" r:id="rId15"/>
    <p:sldId id="268" r:id="rId16"/>
    <p:sldId id="26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2FC7F3-FE1F-49CF-B650-41381B5E1428}" v="47" dt="2021-06-29T18:20:51.292"/>
    <p1510:client id="{BD94506A-51E6-9D04-280A-89C272B472C8}" v="81" dt="2021-07-07T15:04:21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AA0C80-1533-452D-9C08-0BDFDE69DF0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697ECC0-98A9-44F3-98FB-3930FD294F1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 dirty="0"/>
            <a:t>Empowers offices to determine the degree to which telework options may be exercised in support of operational and service goals</a:t>
          </a:r>
          <a:endParaRPr lang="en-US" dirty="0"/>
        </a:p>
      </dgm:t>
    </dgm:pt>
    <dgm:pt modelId="{2F26243E-8A1C-4319-BF23-32A2B207E5A7}" type="parTrans" cxnId="{CA371BD5-0210-409C-9045-48D012B62844}">
      <dgm:prSet/>
      <dgm:spPr/>
      <dgm:t>
        <a:bodyPr/>
        <a:lstStyle/>
        <a:p>
          <a:endParaRPr lang="en-US"/>
        </a:p>
      </dgm:t>
    </dgm:pt>
    <dgm:pt modelId="{6D220408-BB7F-431D-9144-0CD0E6B3E9EC}" type="sibTrans" cxnId="{CA371BD5-0210-409C-9045-48D012B62844}">
      <dgm:prSet/>
      <dgm:spPr/>
      <dgm:t>
        <a:bodyPr/>
        <a:lstStyle/>
        <a:p>
          <a:endParaRPr lang="en-US"/>
        </a:p>
      </dgm:t>
    </dgm:pt>
    <dgm:pt modelId="{B706BB1F-03C4-469F-B573-8191682BD44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Emphasizes a focus on employee performance, outputs, and meeting meaningful expectations, regardless of a work location</a:t>
          </a:r>
          <a:endParaRPr lang="en-US"/>
        </a:p>
      </dgm:t>
    </dgm:pt>
    <dgm:pt modelId="{8E1C205C-537D-45E8-B0D3-F611A400251B}" type="parTrans" cxnId="{97F7F141-0E00-45A9-B751-B75584F160C8}">
      <dgm:prSet/>
      <dgm:spPr/>
      <dgm:t>
        <a:bodyPr/>
        <a:lstStyle/>
        <a:p>
          <a:endParaRPr lang="en-US"/>
        </a:p>
      </dgm:t>
    </dgm:pt>
    <dgm:pt modelId="{FCDAD595-717D-42E1-BD6D-B3199A9C8A3F}" type="sibTrans" cxnId="{97F7F141-0E00-45A9-B751-B75584F160C8}">
      <dgm:prSet/>
      <dgm:spPr/>
      <dgm:t>
        <a:bodyPr/>
        <a:lstStyle/>
        <a:p>
          <a:endParaRPr lang="en-US"/>
        </a:p>
      </dgm:t>
    </dgm:pt>
    <dgm:pt modelId="{99A50633-E35C-4338-80F0-B06753362C5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 dirty="0"/>
            <a:t>Encourages office and manager flexibility to meet employee needs, promote a work-life balance, and support retention efforts</a:t>
          </a:r>
          <a:endParaRPr lang="en-US" dirty="0"/>
        </a:p>
      </dgm:t>
    </dgm:pt>
    <dgm:pt modelId="{9926A4BA-7388-491E-AE90-F988600ED3F4}" type="parTrans" cxnId="{42398CAB-AE93-4F93-962F-BFA3E36B37A6}">
      <dgm:prSet/>
      <dgm:spPr/>
      <dgm:t>
        <a:bodyPr/>
        <a:lstStyle/>
        <a:p>
          <a:endParaRPr lang="en-US"/>
        </a:p>
      </dgm:t>
    </dgm:pt>
    <dgm:pt modelId="{E89FBA2D-D4F9-4435-892C-2C6F9F7ED21C}" type="sibTrans" cxnId="{42398CAB-AE93-4F93-962F-BFA3E36B37A6}">
      <dgm:prSet/>
      <dgm:spPr/>
      <dgm:t>
        <a:bodyPr/>
        <a:lstStyle/>
        <a:p>
          <a:endParaRPr lang="en-US"/>
        </a:p>
      </dgm:t>
    </dgm:pt>
    <dgm:pt modelId="{14455EF2-C69E-4226-A998-6CBE67FA0A95}" type="pres">
      <dgm:prSet presAssocID="{A9AA0C80-1533-452D-9C08-0BDFDE69DF00}" presName="root" presStyleCnt="0">
        <dgm:presLayoutVars>
          <dgm:dir/>
          <dgm:resizeHandles val="exact"/>
        </dgm:presLayoutVars>
      </dgm:prSet>
      <dgm:spPr/>
    </dgm:pt>
    <dgm:pt modelId="{B19890C7-10D1-4A57-B8BB-EEAD0FB36EF7}" type="pres">
      <dgm:prSet presAssocID="{B697ECC0-98A9-44F3-98FB-3930FD294F1E}" presName="compNode" presStyleCnt="0"/>
      <dgm:spPr/>
    </dgm:pt>
    <dgm:pt modelId="{59072F87-87DD-49E6-8747-CFEC671DFEEF}" type="pres">
      <dgm:prSet presAssocID="{B697ECC0-98A9-44F3-98FB-3930FD294F1E}" presName="bgRect" presStyleLbl="bgShp" presStyleIdx="0" presStyleCnt="3"/>
      <dgm:spPr/>
    </dgm:pt>
    <dgm:pt modelId="{A99E0A0F-C8C5-4891-A621-FBDC77DA5052}" type="pres">
      <dgm:prSet presAssocID="{B697ECC0-98A9-44F3-98FB-3930FD294F1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0B89EA5-CD42-47C7-94F8-7799734E4EC7}" type="pres">
      <dgm:prSet presAssocID="{B697ECC0-98A9-44F3-98FB-3930FD294F1E}" presName="spaceRect" presStyleCnt="0"/>
      <dgm:spPr/>
    </dgm:pt>
    <dgm:pt modelId="{1FB25D70-49D5-4F10-89F3-A4C10E7EF165}" type="pres">
      <dgm:prSet presAssocID="{B697ECC0-98A9-44F3-98FB-3930FD294F1E}" presName="parTx" presStyleLbl="revTx" presStyleIdx="0" presStyleCnt="3">
        <dgm:presLayoutVars>
          <dgm:chMax val="0"/>
          <dgm:chPref val="0"/>
        </dgm:presLayoutVars>
      </dgm:prSet>
      <dgm:spPr/>
    </dgm:pt>
    <dgm:pt modelId="{C7385A83-0019-4FB8-9ED3-4059B312EB11}" type="pres">
      <dgm:prSet presAssocID="{6D220408-BB7F-431D-9144-0CD0E6B3E9EC}" presName="sibTrans" presStyleCnt="0"/>
      <dgm:spPr/>
    </dgm:pt>
    <dgm:pt modelId="{FDAE85AD-FCB8-4C5F-A36A-51CBB085303B}" type="pres">
      <dgm:prSet presAssocID="{99A50633-E35C-4338-80F0-B06753362C5F}" presName="compNode" presStyleCnt="0"/>
      <dgm:spPr/>
    </dgm:pt>
    <dgm:pt modelId="{5373F258-61A7-4D2C-A420-0CC86523FB8B}" type="pres">
      <dgm:prSet presAssocID="{99A50633-E35C-4338-80F0-B06753362C5F}" presName="bgRect" presStyleLbl="bgShp" presStyleIdx="1" presStyleCnt="3"/>
      <dgm:spPr/>
    </dgm:pt>
    <dgm:pt modelId="{4223C800-6226-4CA0-87A2-E84916C808B3}" type="pres">
      <dgm:prSet presAssocID="{99A50633-E35C-4338-80F0-B06753362C5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n with baby"/>
        </a:ext>
      </dgm:extLst>
    </dgm:pt>
    <dgm:pt modelId="{854F9836-8F84-4403-B84C-2C8412BAF418}" type="pres">
      <dgm:prSet presAssocID="{99A50633-E35C-4338-80F0-B06753362C5F}" presName="spaceRect" presStyleCnt="0"/>
      <dgm:spPr/>
    </dgm:pt>
    <dgm:pt modelId="{A50ACAE1-D513-4BE9-93FA-D4ACD83DF507}" type="pres">
      <dgm:prSet presAssocID="{99A50633-E35C-4338-80F0-B06753362C5F}" presName="parTx" presStyleLbl="revTx" presStyleIdx="1" presStyleCnt="3">
        <dgm:presLayoutVars>
          <dgm:chMax val="0"/>
          <dgm:chPref val="0"/>
        </dgm:presLayoutVars>
      </dgm:prSet>
      <dgm:spPr/>
    </dgm:pt>
    <dgm:pt modelId="{66DA9499-FB4B-4C6E-9CF6-D02D9116677D}" type="pres">
      <dgm:prSet presAssocID="{E89FBA2D-D4F9-4435-892C-2C6F9F7ED21C}" presName="sibTrans" presStyleCnt="0"/>
      <dgm:spPr/>
    </dgm:pt>
    <dgm:pt modelId="{7068F4DA-19BA-4E6B-9A19-8893A4F8A1DF}" type="pres">
      <dgm:prSet presAssocID="{B706BB1F-03C4-469F-B573-8191682BD448}" presName="compNode" presStyleCnt="0"/>
      <dgm:spPr/>
    </dgm:pt>
    <dgm:pt modelId="{39A897C3-B133-4A4E-994E-16DA6EA0C2F9}" type="pres">
      <dgm:prSet presAssocID="{B706BB1F-03C4-469F-B573-8191682BD448}" presName="bgRect" presStyleLbl="bgShp" presStyleIdx="2" presStyleCnt="3"/>
      <dgm:spPr/>
    </dgm:pt>
    <dgm:pt modelId="{E703CD35-FE92-4B5C-A03C-9E98B8AE908D}" type="pres">
      <dgm:prSet presAssocID="{B706BB1F-03C4-469F-B573-8191682BD44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86D2DA85-A652-4599-9F2B-6A4F2E1C50DD}" type="pres">
      <dgm:prSet presAssocID="{B706BB1F-03C4-469F-B573-8191682BD448}" presName="spaceRect" presStyleCnt="0"/>
      <dgm:spPr/>
    </dgm:pt>
    <dgm:pt modelId="{AD4147A7-3B94-4FB1-9994-EE41BA30DC62}" type="pres">
      <dgm:prSet presAssocID="{B706BB1F-03C4-469F-B573-8191682BD44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C312E08-AB4A-42E7-90C7-C6172CF41024}" type="presOf" srcId="{B697ECC0-98A9-44F3-98FB-3930FD294F1E}" destId="{1FB25D70-49D5-4F10-89F3-A4C10E7EF165}" srcOrd="0" destOrd="0" presId="urn:microsoft.com/office/officeart/2018/2/layout/IconVerticalSolidList"/>
    <dgm:cxn modelId="{153D5C0A-AE28-4DF0-961F-5752FFBE94EB}" type="presOf" srcId="{A9AA0C80-1533-452D-9C08-0BDFDE69DF00}" destId="{14455EF2-C69E-4226-A998-6CBE67FA0A95}" srcOrd="0" destOrd="0" presId="urn:microsoft.com/office/officeart/2018/2/layout/IconVerticalSolidList"/>
    <dgm:cxn modelId="{97F7F141-0E00-45A9-B751-B75584F160C8}" srcId="{A9AA0C80-1533-452D-9C08-0BDFDE69DF00}" destId="{B706BB1F-03C4-469F-B573-8191682BD448}" srcOrd="2" destOrd="0" parTransId="{8E1C205C-537D-45E8-B0D3-F611A400251B}" sibTransId="{FCDAD595-717D-42E1-BD6D-B3199A9C8A3F}"/>
    <dgm:cxn modelId="{88763B8E-AB51-40D8-8DB3-5E122F7D68B5}" type="presOf" srcId="{99A50633-E35C-4338-80F0-B06753362C5F}" destId="{A50ACAE1-D513-4BE9-93FA-D4ACD83DF507}" srcOrd="0" destOrd="0" presId="urn:microsoft.com/office/officeart/2018/2/layout/IconVerticalSolidList"/>
    <dgm:cxn modelId="{42398CAB-AE93-4F93-962F-BFA3E36B37A6}" srcId="{A9AA0C80-1533-452D-9C08-0BDFDE69DF00}" destId="{99A50633-E35C-4338-80F0-B06753362C5F}" srcOrd="1" destOrd="0" parTransId="{9926A4BA-7388-491E-AE90-F988600ED3F4}" sibTransId="{E89FBA2D-D4F9-4435-892C-2C6F9F7ED21C}"/>
    <dgm:cxn modelId="{CA371BD5-0210-409C-9045-48D012B62844}" srcId="{A9AA0C80-1533-452D-9C08-0BDFDE69DF00}" destId="{B697ECC0-98A9-44F3-98FB-3930FD294F1E}" srcOrd="0" destOrd="0" parTransId="{2F26243E-8A1C-4319-BF23-32A2B207E5A7}" sibTransId="{6D220408-BB7F-431D-9144-0CD0E6B3E9EC}"/>
    <dgm:cxn modelId="{97B09DEC-ECD9-43FB-A709-436DF02F98EE}" type="presOf" srcId="{B706BB1F-03C4-469F-B573-8191682BD448}" destId="{AD4147A7-3B94-4FB1-9994-EE41BA30DC62}" srcOrd="0" destOrd="0" presId="urn:microsoft.com/office/officeart/2018/2/layout/IconVerticalSolidList"/>
    <dgm:cxn modelId="{C146543F-0B10-4BA1-80BE-E1A2AA9B2F3E}" type="presParOf" srcId="{14455EF2-C69E-4226-A998-6CBE67FA0A95}" destId="{B19890C7-10D1-4A57-B8BB-EEAD0FB36EF7}" srcOrd="0" destOrd="0" presId="urn:microsoft.com/office/officeart/2018/2/layout/IconVerticalSolidList"/>
    <dgm:cxn modelId="{7735CA9D-B543-4CF9-A6E4-0AA690B7960F}" type="presParOf" srcId="{B19890C7-10D1-4A57-B8BB-EEAD0FB36EF7}" destId="{59072F87-87DD-49E6-8747-CFEC671DFEEF}" srcOrd="0" destOrd="0" presId="urn:microsoft.com/office/officeart/2018/2/layout/IconVerticalSolidList"/>
    <dgm:cxn modelId="{35F915E2-13F0-4641-9A28-F64E252E7785}" type="presParOf" srcId="{B19890C7-10D1-4A57-B8BB-EEAD0FB36EF7}" destId="{A99E0A0F-C8C5-4891-A621-FBDC77DA5052}" srcOrd="1" destOrd="0" presId="urn:microsoft.com/office/officeart/2018/2/layout/IconVerticalSolidList"/>
    <dgm:cxn modelId="{66534A4C-929C-4D0D-978E-DF5C0AF372B3}" type="presParOf" srcId="{B19890C7-10D1-4A57-B8BB-EEAD0FB36EF7}" destId="{40B89EA5-CD42-47C7-94F8-7799734E4EC7}" srcOrd="2" destOrd="0" presId="urn:microsoft.com/office/officeart/2018/2/layout/IconVerticalSolidList"/>
    <dgm:cxn modelId="{1558AF9B-4089-4801-84EA-DEB1DEDD24B4}" type="presParOf" srcId="{B19890C7-10D1-4A57-B8BB-EEAD0FB36EF7}" destId="{1FB25D70-49D5-4F10-89F3-A4C10E7EF165}" srcOrd="3" destOrd="0" presId="urn:microsoft.com/office/officeart/2018/2/layout/IconVerticalSolidList"/>
    <dgm:cxn modelId="{BE0FDC4D-C104-48CF-9976-48F769FCEA49}" type="presParOf" srcId="{14455EF2-C69E-4226-A998-6CBE67FA0A95}" destId="{C7385A83-0019-4FB8-9ED3-4059B312EB11}" srcOrd="1" destOrd="0" presId="urn:microsoft.com/office/officeart/2018/2/layout/IconVerticalSolidList"/>
    <dgm:cxn modelId="{86B4FE32-127C-4C25-8465-D78167C8AE47}" type="presParOf" srcId="{14455EF2-C69E-4226-A998-6CBE67FA0A95}" destId="{FDAE85AD-FCB8-4C5F-A36A-51CBB085303B}" srcOrd="2" destOrd="0" presId="urn:microsoft.com/office/officeart/2018/2/layout/IconVerticalSolidList"/>
    <dgm:cxn modelId="{92AAAED2-6390-4893-A678-A8DE385101B3}" type="presParOf" srcId="{FDAE85AD-FCB8-4C5F-A36A-51CBB085303B}" destId="{5373F258-61A7-4D2C-A420-0CC86523FB8B}" srcOrd="0" destOrd="0" presId="urn:microsoft.com/office/officeart/2018/2/layout/IconVerticalSolidList"/>
    <dgm:cxn modelId="{E5AB9E8A-F19C-4F88-AC58-AB051C19C6E5}" type="presParOf" srcId="{FDAE85AD-FCB8-4C5F-A36A-51CBB085303B}" destId="{4223C800-6226-4CA0-87A2-E84916C808B3}" srcOrd="1" destOrd="0" presId="urn:microsoft.com/office/officeart/2018/2/layout/IconVerticalSolidList"/>
    <dgm:cxn modelId="{FC10EDE5-AA25-425A-A133-D9B1F3F43993}" type="presParOf" srcId="{FDAE85AD-FCB8-4C5F-A36A-51CBB085303B}" destId="{854F9836-8F84-4403-B84C-2C8412BAF418}" srcOrd="2" destOrd="0" presId="urn:microsoft.com/office/officeart/2018/2/layout/IconVerticalSolidList"/>
    <dgm:cxn modelId="{AE4E20C4-2710-403F-9BA1-BB9FA302D03D}" type="presParOf" srcId="{FDAE85AD-FCB8-4C5F-A36A-51CBB085303B}" destId="{A50ACAE1-D513-4BE9-93FA-D4ACD83DF507}" srcOrd="3" destOrd="0" presId="urn:microsoft.com/office/officeart/2018/2/layout/IconVerticalSolidList"/>
    <dgm:cxn modelId="{882445BF-3476-4422-8E85-9943AA242B92}" type="presParOf" srcId="{14455EF2-C69E-4226-A998-6CBE67FA0A95}" destId="{66DA9499-FB4B-4C6E-9CF6-D02D9116677D}" srcOrd="3" destOrd="0" presId="urn:microsoft.com/office/officeart/2018/2/layout/IconVerticalSolidList"/>
    <dgm:cxn modelId="{D5158EDB-BA0B-4FB2-8212-BD15B55FBE85}" type="presParOf" srcId="{14455EF2-C69E-4226-A998-6CBE67FA0A95}" destId="{7068F4DA-19BA-4E6B-9A19-8893A4F8A1DF}" srcOrd="4" destOrd="0" presId="urn:microsoft.com/office/officeart/2018/2/layout/IconVerticalSolidList"/>
    <dgm:cxn modelId="{926F3AC0-1283-4275-B169-40AE20F6FCB8}" type="presParOf" srcId="{7068F4DA-19BA-4E6B-9A19-8893A4F8A1DF}" destId="{39A897C3-B133-4A4E-994E-16DA6EA0C2F9}" srcOrd="0" destOrd="0" presId="urn:microsoft.com/office/officeart/2018/2/layout/IconVerticalSolidList"/>
    <dgm:cxn modelId="{42F18040-4B69-470D-AC56-A217E6160E5E}" type="presParOf" srcId="{7068F4DA-19BA-4E6B-9A19-8893A4F8A1DF}" destId="{E703CD35-FE92-4B5C-A03C-9E98B8AE908D}" srcOrd="1" destOrd="0" presId="urn:microsoft.com/office/officeart/2018/2/layout/IconVerticalSolidList"/>
    <dgm:cxn modelId="{75558124-F002-4BA7-87C2-FB57A618927C}" type="presParOf" srcId="{7068F4DA-19BA-4E6B-9A19-8893A4F8A1DF}" destId="{86D2DA85-A652-4599-9F2B-6A4F2E1C50DD}" srcOrd="2" destOrd="0" presId="urn:microsoft.com/office/officeart/2018/2/layout/IconVerticalSolidList"/>
    <dgm:cxn modelId="{385C465D-B4D1-4DA2-A098-D94390C86E58}" type="presParOf" srcId="{7068F4DA-19BA-4E6B-9A19-8893A4F8A1DF}" destId="{AD4147A7-3B94-4FB1-9994-EE41BA30DC6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410DCA-491D-4C9C-BD2D-FE1C8CF9AADE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AF1EB1C-87FC-4ABA-BA48-0ECBD3CCF39F}">
      <dgm:prSet custT="1"/>
      <dgm:spPr/>
      <dgm:t>
        <a:bodyPr/>
        <a:lstStyle/>
        <a:p>
          <a:r>
            <a:rPr lang="en-US" sz="1900" dirty="0"/>
            <a:t>Leverage options to meet employee and operational needs</a:t>
          </a:r>
        </a:p>
      </dgm:t>
    </dgm:pt>
    <dgm:pt modelId="{92E660DF-5750-48C7-AAF1-F6FB5E952EA0}" type="parTrans" cxnId="{48675D6B-904F-418E-A42A-98C6F0E95518}">
      <dgm:prSet/>
      <dgm:spPr/>
      <dgm:t>
        <a:bodyPr/>
        <a:lstStyle/>
        <a:p>
          <a:endParaRPr lang="en-US"/>
        </a:p>
      </dgm:t>
    </dgm:pt>
    <dgm:pt modelId="{61B8F346-7D7E-40F3-B0D4-6068C5F3A463}" type="sibTrans" cxnId="{48675D6B-904F-418E-A42A-98C6F0E95518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90BA6201-D66E-460E-B8FD-9E43D47B6C88}">
      <dgm:prSet custT="1"/>
      <dgm:spPr/>
      <dgm:t>
        <a:bodyPr/>
        <a:lstStyle/>
        <a:p>
          <a:pPr rtl="0"/>
          <a:r>
            <a:rPr lang="en-US" sz="1900" dirty="0"/>
            <a:t>Update or create office or department work rules, policies, and practices</a:t>
          </a:r>
          <a:r>
            <a:rPr lang="en-US" sz="1900" dirty="0">
              <a:latin typeface="Franklin Gothic Book" panose="020B0503020102020204"/>
            </a:rPr>
            <a:t> within 60 days of adoption</a:t>
          </a:r>
          <a:endParaRPr lang="en-US" sz="1900" dirty="0"/>
        </a:p>
      </dgm:t>
    </dgm:pt>
    <dgm:pt modelId="{19A1B955-8AA9-4E14-B0D3-665E2D8CBD50}" type="parTrans" cxnId="{01946B74-BAB9-4377-8E9B-59F24EFAC953}">
      <dgm:prSet/>
      <dgm:spPr/>
      <dgm:t>
        <a:bodyPr/>
        <a:lstStyle/>
        <a:p>
          <a:endParaRPr lang="en-US"/>
        </a:p>
      </dgm:t>
    </dgm:pt>
    <dgm:pt modelId="{452DFF3C-E432-42A5-BDF1-5EEA6FF8216E}" type="sibTrans" cxnId="{01946B74-BAB9-4377-8E9B-59F24EFAC953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4B693C6E-92AB-441B-A573-B22D5230C32B}">
      <dgm:prSet custT="1"/>
      <dgm:spPr/>
      <dgm:t>
        <a:bodyPr/>
        <a:lstStyle/>
        <a:p>
          <a:r>
            <a:rPr lang="en-US" sz="1900" dirty="0"/>
            <a:t>Establish decision-making roles of office leaders</a:t>
          </a:r>
        </a:p>
      </dgm:t>
    </dgm:pt>
    <dgm:pt modelId="{681424F8-5412-4522-A348-80BE5786254B}" type="parTrans" cxnId="{D8C612E2-AF3C-4622-8449-59ECF3D1F725}">
      <dgm:prSet/>
      <dgm:spPr/>
      <dgm:t>
        <a:bodyPr/>
        <a:lstStyle/>
        <a:p>
          <a:endParaRPr lang="en-US"/>
        </a:p>
      </dgm:t>
    </dgm:pt>
    <dgm:pt modelId="{0C62F688-6980-4DC1-8CA6-9806F8A1F8A9}" type="sibTrans" cxnId="{D8C612E2-AF3C-4622-8449-59ECF3D1F725}">
      <dgm:prSet phldrT="3"/>
      <dgm:spPr/>
      <dgm:t>
        <a:bodyPr/>
        <a:lstStyle/>
        <a:p>
          <a:r>
            <a:rPr lang="en-US"/>
            <a:t>3</a:t>
          </a:r>
        </a:p>
      </dgm:t>
    </dgm:pt>
    <dgm:pt modelId="{9B3D8397-9CEF-4723-85F0-A99FFCF62183}">
      <dgm:prSet custT="1"/>
      <dgm:spPr/>
      <dgm:t>
        <a:bodyPr/>
        <a:lstStyle/>
        <a:p>
          <a:r>
            <a:rPr lang="en-US" sz="1900" dirty="0"/>
            <a:t>Assess employee preferences and eligibility</a:t>
          </a:r>
        </a:p>
      </dgm:t>
    </dgm:pt>
    <dgm:pt modelId="{F51CBF11-D563-43ED-9CAC-D227EBB90032}" type="parTrans" cxnId="{42149328-2E01-4955-B0D4-92B0AF3E212F}">
      <dgm:prSet/>
      <dgm:spPr/>
      <dgm:t>
        <a:bodyPr/>
        <a:lstStyle/>
        <a:p>
          <a:endParaRPr lang="en-US"/>
        </a:p>
      </dgm:t>
    </dgm:pt>
    <dgm:pt modelId="{B9145231-2942-4D8F-9A4D-5264DFB71F6F}" type="sibTrans" cxnId="{42149328-2E01-4955-B0D4-92B0AF3E212F}">
      <dgm:prSet phldrT="4"/>
      <dgm:spPr/>
      <dgm:t>
        <a:bodyPr/>
        <a:lstStyle/>
        <a:p>
          <a:r>
            <a:rPr lang="en-US"/>
            <a:t>4</a:t>
          </a:r>
        </a:p>
      </dgm:t>
    </dgm:pt>
    <dgm:pt modelId="{64DA28BD-274A-404E-A87F-D61628CEC41F}">
      <dgm:prSet custT="1"/>
      <dgm:spPr/>
      <dgm:t>
        <a:bodyPr/>
        <a:lstStyle/>
        <a:p>
          <a:r>
            <a:rPr lang="en-US" sz="1900" dirty="0"/>
            <a:t>Assemble detailed Telework Agreements</a:t>
          </a:r>
        </a:p>
      </dgm:t>
    </dgm:pt>
    <dgm:pt modelId="{4B6EB715-9C52-422A-A963-D75929800A81}" type="parTrans" cxnId="{3680CB5E-4A2D-44A0-AEEE-0D02E53421A0}">
      <dgm:prSet/>
      <dgm:spPr/>
      <dgm:t>
        <a:bodyPr/>
        <a:lstStyle/>
        <a:p>
          <a:endParaRPr lang="en-US"/>
        </a:p>
      </dgm:t>
    </dgm:pt>
    <dgm:pt modelId="{2021C7D7-36B8-45C0-A4DB-D0DD74E58799}" type="sibTrans" cxnId="{3680CB5E-4A2D-44A0-AEEE-0D02E53421A0}">
      <dgm:prSet phldrT="5"/>
      <dgm:spPr/>
      <dgm:t>
        <a:bodyPr/>
        <a:lstStyle/>
        <a:p>
          <a:r>
            <a:rPr lang="en-US"/>
            <a:t>5</a:t>
          </a:r>
        </a:p>
      </dgm:t>
    </dgm:pt>
    <dgm:pt modelId="{7CA63F28-1960-49A1-8E97-BE3BF24ADC1E}" type="pres">
      <dgm:prSet presAssocID="{80410DCA-491D-4C9C-BD2D-FE1C8CF9AADE}" presName="Name0" presStyleCnt="0">
        <dgm:presLayoutVars>
          <dgm:animLvl val="lvl"/>
          <dgm:resizeHandles val="exact"/>
        </dgm:presLayoutVars>
      </dgm:prSet>
      <dgm:spPr/>
    </dgm:pt>
    <dgm:pt modelId="{CA2B22B2-53EB-4B9F-A02E-5907D90251F3}" type="pres">
      <dgm:prSet presAssocID="{8AF1EB1C-87FC-4ABA-BA48-0ECBD3CCF39F}" presName="compositeNode" presStyleCnt="0">
        <dgm:presLayoutVars>
          <dgm:bulletEnabled val="1"/>
        </dgm:presLayoutVars>
      </dgm:prSet>
      <dgm:spPr/>
    </dgm:pt>
    <dgm:pt modelId="{BB6B20F7-4532-4C31-94EA-A3CFD02E1F49}" type="pres">
      <dgm:prSet presAssocID="{8AF1EB1C-87FC-4ABA-BA48-0ECBD3CCF39F}" presName="bgRect" presStyleLbl="alignNode1" presStyleIdx="0" presStyleCnt="5" custScaleY="147050"/>
      <dgm:spPr/>
    </dgm:pt>
    <dgm:pt modelId="{1B3121A9-42D3-42B0-8B30-E337DADEA4B7}" type="pres">
      <dgm:prSet presAssocID="{61B8F346-7D7E-40F3-B0D4-6068C5F3A463}" presName="sibTransNodeRect" presStyleLbl="alignNode1" presStyleIdx="0" presStyleCnt="5">
        <dgm:presLayoutVars>
          <dgm:chMax val="0"/>
          <dgm:bulletEnabled val="1"/>
        </dgm:presLayoutVars>
      </dgm:prSet>
      <dgm:spPr/>
    </dgm:pt>
    <dgm:pt modelId="{3FCA0330-7AE8-4C83-A81E-07EDE41AA1C3}" type="pres">
      <dgm:prSet presAssocID="{8AF1EB1C-87FC-4ABA-BA48-0ECBD3CCF39F}" presName="nodeRect" presStyleLbl="alignNode1" presStyleIdx="0" presStyleCnt="5">
        <dgm:presLayoutVars>
          <dgm:bulletEnabled val="1"/>
        </dgm:presLayoutVars>
      </dgm:prSet>
      <dgm:spPr/>
    </dgm:pt>
    <dgm:pt modelId="{2A267241-F13D-4321-8496-67C991BF62AD}" type="pres">
      <dgm:prSet presAssocID="{61B8F346-7D7E-40F3-B0D4-6068C5F3A463}" presName="sibTrans" presStyleCnt="0"/>
      <dgm:spPr/>
    </dgm:pt>
    <dgm:pt modelId="{0FF1F5BA-D84F-4865-B7CD-5D8C3165C16D}" type="pres">
      <dgm:prSet presAssocID="{90BA6201-D66E-460E-B8FD-9E43D47B6C88}" presName="compositeNode" presStyleCnt="0">
        <dgm:presLayoutVars>
          <dgm:bulletEnabled val="1"/>
        </dgm:presLayoutVars>
      </dgm:prSet>
      <dgm:spPr/>
    </dgm:pt>
    <dgm:pt modelId="{19E23C93-B9FE-4F87-8446-93548C3F2BF4}" type="pres">
      <dgm:prSet presAssocID="{90BA6201-D66E-460E-B8FD-9E43D47B6C88}" presName="bgRect" presStyleLbl="alignNode1" presStyleIdx="1" presStyleCnt="5" custScaleY="147050"/>
      <dgm:spPr/>
    </dgm:pt>
    <dgm:pt modelId="{258FE57D-0E91-4E96-BEF8-72DB8F5300EF}" type="pres">
      <dgm:prSet presAssocID="{452DFF3C-E432-42A5-BDF1-5EEA6FF8216E}" presName="sibTransNodeRect" presStyleLbl="alignNode1" presStyleIdx="1" presStyleCnt="5">
        <dgm:presLayoutVars>
          <dgm:chMax val="0"/>
          <dgm:bulletEnabled val="1"/>
        </dgm:presLayoutVars>
      </dgm:prSet>
      <dgm:spPr/>
    </dgm:pt>
    <dgm:pt modelId="{0CFA0238-255B-4716-8B40-1C8248F52106}" type="pres">
      <dgm:prSet presAssocID="{90BA6201-D66E-460E-B8FD-9E43D47B6C88}" presName="nodeRect" presStyleLbl="alignNode1" presStyleIdx="1" presStyleCnt="5">
        <dgm:presLayoutVars>
          <dgm:bulletEnabled val="1"/>
        </dgm:presLayoutVars>
      </dgm:prSet>
      <dgm:spPr/>
    </dgm:pt>
    <dgm:pt modelId="{718F2950-E1E0-4A4C-B7CB-79F5EAE1950C}" type="pres">
      <dgm:prSet presAssocID="{452DFF3C-E432-42A5-BDF1-5EEA6FF8216E}" presName="sibTrans" presStyleCnt="0"/>
      <dgm:spPr/>
    </dgm:pt>
    <dgm:pt modelId="{6D8DB035-60C3-4ADA-B784-DAB0BFC3ECE8}" type="pres">
      <dgm:prSet presAssocID="{4B693C6E-92AB-441B-A573-B22D5230C32B}" presName="compositeNode" presStyleCnt="0">
        <dgm:presLayoutVars>
          <dgm:bulletEnabled val="1"/>
        </dgm:presLayoutVars>
      </dgm:prSet>
      <dgm:spPr/>
    </dgm:pt>
    <dgm:pt modelId="{B9615F4F-8D83-427A-BC77-CCB0AB179547}" type="pres">
      <dgm:prSet presAssocID="{4B693C6E-92AB-441B-A573-B22D5230C32B}" presName="bgRect" presStyleLbl="alignNode1" presStyleIdx="2" presStyleCnt="5" custScaleY="147050"/>
      <dgm:spPr/>
    </dgm:pt>
    <dgm:pt modelId="{896D426C-C29C-4A03-9510-F8CCFB0C2693}" type="pres">
      <dgm:prSet presAssocID="{0C62F688-6980-4DC1-8CA6-9806F8A1F8A9}" presName="sibTransNodeRect" presStyleLbl="alignNode1" presStyleIdx="2" presStyleCnt="5">
        <dgm:presLayoutVars>
          <dgm:chMax val="0"/>
          <dgm:bulletEnabled val="1"/>
        </dgm:presLayoutVars>
      </dgm:prSet>
      <dgm:spPr/>
    </dgm:pt>
    <dgm:pt modelId="{6C088433-2B22-4551-9816-9BE536FD93EB}" type="pres">
      <dgm:prSet presAssocID="{4B693C6E-92AB-441B-A573-B22D5230C32B}" presName="nodeRect" presStyleLbl="alignNode1" presStyleIdx="2" presStyleCnt="5">
        <dgm:presLayoutVars>
          <dgm:bulletEnabled val="1"/>
        </dgm:presLayoutVars>
      </dgm:prSet>
      <dgm:spPr/>
    </dgm:pt>
    <dgm:pt modelId="{CEDB1C06-CBF5-4DAA-9238-69544EEB6A35}" type="pres">
      <dgm:prSet presAssocID="{0C62F688-6980-4DC1-8CA6-9806F8A1F8A9}" presName="sibTrans" presStyleCnt="0"/>
      <dgm:spPr/>
    </dgm:pt>
    <dgm:pt modelId="{C2FF03C0-0A93-401D-8BE1-CBB95095E965}" type="pres">
      <dgm:prSet presAssocID="{9B3D8397-9CEF-4723-85F0-A99FFCF62183}" presName="compositeNode" presStyleCnt="0">
        <dgm:presLayoutVars>
          <dgm:bulletEnabled val="1"/>
        </dgm:presLayoutVars>
      </dgm:prSet>
      <dgm:spPr/>
    </dgm:pt>
    <dgm:pt modelId="{9CED9E52-C02E-42EF-8578-BF7C14A60811}" type="pres">
      <dgm:prSet presAssocID="{9B3D8397-9CEF-4723-85F0-A99FFCF62183}" presName="bgRect" presStyleLbl="alignNode1" presStyleIdx="3" presStyleCnt="5" custScaleY="147050"/>
      <dgm:spPr/>
    </dgm:pt>
    <dgm:pt modelId="{5BF45D86-E588-4E48-A679-55EC66E56F40}" type="pres">
      <dgm:prSet presAssocID="{B9145231-2942-4D8F-9A4D-5264DFB71F6F}" presName="sibTransNodeRect" presStyleLbl="alignNode1" presStyleIdx="3" presStyleCnt="5">
        <dgm:presLayoutVars>
          <dgm:chMax val="0"/>
          <dgm:bulletEnabled val="1"/>
        </dgm:presLayoutVars>
      </dgm:prSet>
      <dgm:spPr/>
    </dgm:pt>
    <dgm:pt modelId="{044AC2AC-F862-43E0-B27F-177867B6E289}" type="pres">
      <dgm:prSet presAssocID="{9B3D8397-9CEF-4723-85F0-A99FFCF62183}" presName="nodeRect" presStyleLbl="alignNode1" presStyleIdx="3" presStyleCnt="5">
        <dgm:presLayoutVars>
          <dgm:bulletEnabled val="1"/>
        </dgm:presLayoutVars>
      </dgm:prSet>
      <dgm:spPr/>
    </dgm:pt>
    <dgm:pt modelId="{7857EAAA-3ADB-4EEE-8961-62A3F15C0CBA}" type="pres">
      <dgm:prSet presAssocID="{B9145231-2942-4D8F-9A4D-5264DFB71F6F}" presName="sibTrans" presStyleCnt="0"/>
      <dgm:spPr/>
    </dgm:pt>
    <dgm:pt modelId="{4C88FA04-4A89-4C8D-9E5B-145AF8561C98}" type="pres">
      <dgm:prSet presAssocID="{64DA28BD-274A-404E-A87F-D61628CEC41F}" presName="compositeNode" presStyleCnt="0">
        <dgm:presLayoutVars>
          <dgm:bulletEnabled val="1"/>
        </dgm:presLayoutVars>
      </dgm:prSet>
      <dgm:spPr/>
    </dgm:pt>
    <dgm:pt modelId="{A6A5373C-6F82-44B2-9FE1-FEA8B70F0FF1}" type="pres">
      <dgm:prSet presAssocID="{64DA28BD-274A-404E-A87F-D61628CEC41F}" presName="bgRect" presStyleLbl="alignNode1" presStyleIdx="4" presStyleCnt="5" custScaleY="147050"/>
      <dgm:spPr/>
    </dgm:pt>
    <dgm:pt modelId="{1DBF7924-72A4-40EA-8DE7-01254C094B9C}" type="pres">
      <dgm:prSet presAssocID="{2021C7D7-36B8-45C0-A4DB-D0DD74E58799}" presName="sibTransNodeRect" presStyleLbl="alignNode1" presStyleIdx="4" presStyleCnt="5">
        <dgm:presLayoutVars>
          <dgm:chMax val="0"/>
          <dgm:bulletEnabled val="1"/>
        </dgm:presLayoutVars>
      </dgm:prSet>
      <dgm:spPr/>
    </dgm:pt>
    <dgm:pt modelId="{B2F84F41-BE10-49D9-B968-0969A888F340}" type="pres">
      <dgm:prSet presAssocID="{64DA28BD-274A-404E-A87F-D61628CEC41F}" presName="nodeRect" presStyleLbl="alignNode1" presStyleIdx="4" presStyleCnt="5">
        <dgm:presLayoutVars>
          <dgm:bulletEnabled val="1"/>
        </dgm:presLayoutVars>
      </dgm:prSet>
      <dgm:spPr/>
    </dgm:pt>
  </dgm:ptLst>
  <dgm:cxnLst>
    <dgm:cxn modelId="{F40A4712-FB40-491B-961B-3949E46D11D5}" type="presOf" srcId="{64DA28BD-274A-404E-A87F-D61628CEC41F}" destId="{B2F84F41-BE10-49D9-B968-0969A888F340}" srcOrd="1" destOrd="0" presId="urn:microsoft.com/office/officeart/2016/7/layout/LinearBlockProcessNumbered"/>
    <dgm:cxn modelId="{77E30D1E-22B0-4EE0-9619-E4E86B3CB28D}" type="presOf" srcId="{64DA28BD-274A-404E-A87F-D61628CEC41F}" destId="{A6A5373C-6F82-44B2-9FE1-FEA8B70F0FF1}" srcOrd="0" destOrd="0" presId="urn:microsoft.com/office/officeart/2016/7/layout/LinearBlockProcessNumbered"/>
    <dgm:cxn modelId="{5ECBF820-2E15-45B9-86CF-6897D4B0D0AB}" type="presOf" srcId="{90BA6201-D66E-460E-B8FD-9E43D47B6C88}" destId="{19E23C93-B9FE-4F87-8446-93548C3F2BF4}" srcOrd="0" destOrd="0" presId="urn:microsoft.com/office/officeart/2016/7/layout/LinearBlockProcessNumbered"/>
    <dgm:cxn modelId="{42149328-2E01-4955-B0D4-92B0AF3E212F}" srcId="{80410DCA-491D-4C9C-BD2D-FE1C8CF9AADE}" destId="{9B3D8397-9CEF-4723-85F0-A99FFCF62183}" srcOrd="3" destOrd="0" parTransId="{F51CBF11-D563-43ED-9CAC-D227EBB90032}" sibTransId="{B9145231-2942-4D8F-9A4D-5264DFB71F6F}"/>
    <dgm:cxn modelId="{CA249031-CDBC-4161-90F5-277B198642CF}" type="presOf" srcId="{452DFF3C-E432-42A5-BDF1-5EEA6FF8216E}" destId="{258FE57D-0E91-4E96-BEF8-72DB8F5300EF}" srcOrd="0" destOrd="0" presId="urn:microsoft.com/office/officeart/2016/7/layout/LinearBlockProcessNumbered"/>
    <dgm:cxn modelId="{630FD735-CF72-4990-88A5-28A6EB1E4A88}" type="presOf" srcId="{9B3D8397-9CEF-4723-85F0-A99FFCF62183}" destId="{9CED9E52-C02E-42EF-8578-BF7C14A60811}" srcOrd="0" destOrd="0" presId="urn:microsoft.com/office/officeart/2016/7/layout/LinearBlockProcessNumbered"/>
    <dgm:cxn modelId="{3680CB5E-4A2D-44A0-AEEE-0D02E53421A0}" srcId="{80410DCA-491D-4C9C-BD2D-FE1C8CF9AADE}" destId="{64DA28BD-274A-404E-A87F-D61628CEC41F}" srcOrd="4" destOrd="0" parTransId="{4B6EB715-9C52-422A-A963-D75929800A81}" sibTransId="{2021C7D7-36B8-45C0-A4DB-D0DD74E58799}"/>
    <dgm:cxn modelId="{F7510D5F-42CB-4CAE-9D01-F09055885CF7}" type="presOf" srcId="{8AF1EB1C-87FC-4ABA-BA48-0ECBD3CCF39F}" destId="{3FCA0330-7AE8-4C83-A81E-07EDE41AA1C3}" srcOrd="1" destOrd="0" presId="urn:microsoft.com/office/officeart/2016/7/layout/LinearBlockProcessNumbered"/>
    <dgm:cxn modelId="{79B65744-D689-4255-A322-EFD2EAF7DB0D}" type="presOf" srcId="{4B693C6E-92AB-441B-A573-B22D5230C32B}" destId="{B9615F4F-8D83-427A-BC77-CCB0AB179547}" srcOrd="0" destOrd="0" presId="urn:microsoft.com/office/officeart/2016/7/layout/LinearBlockProcessNumbered"/>
    <dgm:cxn modelId="{E9685944-58D5-478B-94E4-6B923CA2AB06}" type="presOf" srcId="{B9145231-2942-4D8F-9A4D-5264DFB71F6F}" destId="{5BF45D86-E588-4E48-A679-55EC66E56F40}" srcOrd="0" destOrd="0" presId="urn:microsoft.com/office/officeart/2016/7/layout/LinearBlockProcessNumbered"/>
    <dgm:cxn modelId="{48675D6B-904F-418E-A42A-98C6F0E95518}" srcId="{80410DCA-491D-4C9C-BD2D-FE1C8CF9AADE}" destId="{8AF1EB1C-87FC-4ABA-BA48-0ECBD3CCF39F}" srcOrd="0" destOrd="0" parTransId="{92E660DF-5750-48C7-AAF1-F6FB5E952EA0}" sibTransId="{61B8F346-7D7E-40F3-B0D4-6068C5F3A463}"/>
    <dgm:cxn modelId="{01946B74-BAB9-4377-8E9B-59F24EFAC953}" srcId="{80410DCA-491D-4C9C-BD2D-FE1C8CF9AADE}" destId="{90BA6201-D66E-460E-B8FD-9E43D47B6C88}" srcOrd="1" destOrd="0" parTransId="{19A1B955-8AA9-4E14-B0D3-665E2D8CBD50}" sibTransId="{452DFF3C-E432-42A5-BDF1-5EEA6FF8216E}"/>
    <dgm:cxn modelId="{5074F275-6BC1-47F0-919D-3277D13C95BD}" type="presOf" srcId="{2021C7D7-36B8-45C0-A4DB-D0DD74E58799}" destId="{1DBF7924-72A4-40EA-8DE7-01254C094B9C}" srcOrd="0" destOrd="0" presId="urn:microsoft.com/office/officeart/2016/7/layout/LinearBlockProcessNumbered"/>
    <dgm:cxn modelId="{0E1D4ECB-A2B0-4257-B108-C4231FCE9A6F}" type="presOf" srcId="{0C62F688-6980-4DC1-8CA6-9806F8A1F8A9}" destId="{896D426C-C29C-4A03-9510-F8CCFB0C2693}" srcOrd="0" destOrd="0" presId="urn:microsoft.com/office/officeart/2016/7/layout/LinearBlockProcessNumbered"/>
    <dgm:cxn modelId="{755D09CF-3365-4F55-9B1A-40970C4BFE54}" type="presOf" srcId="{9B3D8397-9CEF-4723-85F0-A99FFCF62183}" destId="{044AC2AC-F862-43E0-B27F-177867B6E289}" srcOrd="1" destOrd="0" presId="urn:microsoft.com/office/officeart/2016/7/layout/LinearBlockProcessNumbered"/>
    <dgm:cxn modelId="{AF1D64DB-7E52-434D-A1CF-C23A343766ED}" type="presOf" srcId="{90BA6201-D66E-460E-B8FD-9E43D47B6C88}" destId="{0CFA0238-255B-4716-8B40-1C8248F52106}" srcOrd="1" destOrd="0" presId="urn:microsoft.com/office/officeart/2016/7/layout/LinearBlockProcessNumbered"/>
    <dgm:cxn modelId="{D8C612E2-AF3C-4622-8449-59ECF3D1F725}" srcId="{80410DCA-491D-4C9C-BD2D-FE1C8CF9AADE}" destId="{4B693C6E-92AB-441B-A573-B22D5230C32B}" srcOrd="2" destOrd="0" parTransId="{681424F8-5412-4522-A348-80BE5786254B}" sibTransId="{0C62F688-6980-4DC1-8CA6-9806F8A1F8A9}"/>
    <dgm:cxn modelId="{287155F2-7D3D-47F7-AF53-8363B4FD1884}" type="presOf" srcId="{80410DCA-491D-4C9C-BD2D-FE1C8CF9AADE}" destId="{7CA63F28-1960-49A1-8E97-BE3BF24ADC1E}" srcOrd="0" destOrd="0" presId="urn:microsoft.com/office/officeart/2016/7/layout/LinearBlockProcessNumbered"/>
    <dgm:cxn modelId="{1D56D2F8-BC0F-4FB6-ACFE-6377A4320F14}" type="presOf" srcId="{61B8F346-7D7E-40F3-B0D4-6068C5F3A463}" destId="{1B3121A9-42D3-42B0-8B30-E337DADEA4B7}" srcOrd="0" destOrd="0" presId="urn:microsoft.com/office/officeart/2016/7/layout/LinearBlockProcessNumbered"/>
    <dgm:cxn modelId="{5D6CA2F9-3A91-47B1-9C67-084A0AAC2FBC}" type="presOf" srcId="{4B693C6E-92AB-441B-A573-B22D5230C32B}" destId="{6C088433-2B22-4551-9816-9BE536FD93EB}" srcOrd="1" destOrd="0" presId="urn:microsoft.com/office/officeart/2016/7/layout/LinearBlockProcessNumbered"/>
    <dgm:cxn modelId="{D787B3FE-9DB9-4062-949B-04D1707C5A5C}" type="presOf" srcId="{8AF1EB1C-87FC-4ABA-BA48-0ECBD3CCF39F}" destId="{BB6B20F7-4532-4C31-94EA-A3CFD02E1F49}" srcOrd="0" destOrd="0" presId="urn:microsoft.com/office/officeart/2016/7/layout/LinearBlockProcessNumbered"/>
    <dgm:cxn modelId="{6D54DDBB-D116-4C49-8865-1E64F88FFD2D}" type="presParOf" srcId="{7CA63F28-1960-49A1-8E97-BE3BF24ADC1E}" destId="{CA2B22B2-53EB-4B9F-A02E-5907D90251F3}" srcOrd="0" destOrd="0" presId="urn:microsoft.com/office/officeart/2016/7/layout/LinearBlockProcessNumbered"/>
    <dgm:cxn modelId="{987A399F-843C-44AD-9899-594FEA43ADCC}" type="presParOf" srcId="{CA2B22B2-53EB-4B9F-A02E-5907D90251F3}" destId="{BB6B20F7-4532-4C31-94EA-A3CFD02E1F49}" srcOrd="0" destOrd="0" presId="urn:microsoft.com/office/officeart/2016/7/layout/LinearBlockProcessNumbered"/>
    <dgm:cxn modelId="{FE4B9D7F-8813-4EA6-83DD-599B6A2BFA44}" type="presParOf" srcId="{CA2B22B2-53EB-4B9F-A02E-5907D90251F3}" destId="{1B3121A9-42D3-42B0-8B30-E337DADEA4B7}" srcOrd="1" destOrd="0" presId="urn:microsoft.com/office/officeart/2016/7/layout/LinearBlockProcessNumbered"/>
    <dgm:cxn modelId="{21C12211-7C2B-43FF-B940-A86342A93F53}" type="presParOf" srcId="{CA2B22B2-53EB-4B9F-A02E-5907D90251F3}" destId="{3FCA0330-7AE8-4C83-A81E-07EDE41AA1C3}" srcOrd="2" destOrd="0" presId="urn:microsoft.com/office/officeart/2016/7/layout/LinearBlockProcessNumbered"/>
    <dgm:cxn modelId="{A69220FA-E725-4C30-874D-F8E92C96AE51}" type="presParOf" srcId="{7CA63F28-1960-49A1-8E97-BE3BF24ADC1E}" destId="{2A267241-F13D-4321-8496-67C991BF62AD}" srcOrd="1" destOrd="0" presId="urn:microsoft.com/office/officeart/2016/7/layout/LinearBlockProcessNumbered"/>
    <dgm:cxn modelId="{6CC5F27A-1639-4782-992F-B6C7ABEED01F}" type="presParOf" srcId="{7CA63F28-1960-49A1-8E97-BE3BF24ADC1E}" destId="{0FF1F5BA-D84F-4865-B7CD-5D8C3165C16D}" srcOrd="2" destOrd="0" presId="urn:microsoft.com/office/officeart/2016/7/layout/LinearBlockProcessNumbered"/>
    <dgm:cxn modelId="{D69AB244-C8DE-418B-B9AC-9DAC932D0D00}" type="presParOf" srcId="{0FF1F5BA-D84F-4865-B7CD-5D8C3165C16D}" destId="{19E23C93-B9FE-4F87-8446-93548C3F2BF4}" srcOrd="0" destOrd="0" presId="urn:microsoft.com/office/officeart/2016/7/layout/LinearBlockProcessNumbered"/>
    <dgm:cxn modelId="{462F588C-5A91-47C9-81E1-51A4278694B8}" type="presParOf" srcId="{0FF1F5BA-D84F-4865-B7CD-5D8C3165C16D}" destId="{258FE57D-0E91-4E96-BEF8-72DB8F5300EF}" srcOrd="1" destOrd="0" presId="urn:microsoft.com/office/officeart/2016/7/layout/LinearBlockProcessNumbered"/>
    <dgm:cxn modelId="{A7DB3A66-84E5-45E3-8A36-11EC1B26184D}" type="presParOf" srcId="{0FF1F5BA-D84F-4865-B7CD-5D8C3165C16D}" destId="{0CFA0238-255B-4716-8B40-1C8248F52106}" srcOrd="2" destOrd="0" presId="urn:microsoft.com/office/officeart/2016/7/layout/LinearBlockProcessNumbered"/>
    <dgm:cxn modelId="{E68F4887-8C25-42CD-8DD6-2778711BAA19}" type="presParOf" srcId="{7CA63F28-1960-49A1-8E97-BE3BF24ADC1E}" destId="{718F2950-E1E0-4A4C-B7CB-79F5EAE1950C}" srcOrd="3" destOrd="0" presId="urn:microsoft.com/office/officeart/2016/7/layout/LinearBlockProcessNumbered"/>
    <dgm:cxn modelId="{E475C7CA-82A6-4A71-9CCC-685E7B7618B7}" type="presParOf" srcId="{7CA63F28-1960-49A1-8E97-BE3BF24ADC1E}" destId="{6D8DB035-60C3-4ADA-B784-DAB0BFC3ECE8}" srcOrd="4" destOrd="0" presId="urn:microsoft.com/office/officeart/2016/7/layout/LinearBlockProcessNumbered"/>
    <dgm:cxn modelId="{6E50E24C-4E7A-4C47-BB9B-EC81CD5C9DBC}" type="presParOf" srcId="{6D8DB035-60C3-4ADA-B784-DAB0BFC3ECE8}" destId="{B9615F4F-8D83-427A-BC77-CCB0AB179547}" srcOrd="0" destOrd="0" presId="urn:microsoft.com/office/officeart/2016/7/layout/LinearBlockProcessNumbered"/>
    <dgm:cxn modelId="{B6D85ED9-A61E-45D3-8655-4FA1E20BF6BE}" type="presParOf" srcId="{6D8DB035-60C3-4ADA-B784-DAB0BFC3ECE8}" destId="{896D426C-C29C-4A03-9510-F8CCFB0C2693}" srcOrd="1" destOrd="0" presId="urn:microsoft.com/office/officeart/2016/7/layout/LinearBlockProcessNumbered"/>
    <dgm:cxn modelId="{0847899B-21AB-4F98-AB2D-22AF7E8A82CF}" type="presParOf" srcId="{6D8DB035-60C3-4ADA-B784-DAB0BFC3ECE8}" destId="{6C088433-2B22-4551-9816-9BE536FD93EB}" srcOrd="2" destOrd="0" presId="urn:microsoft.com/office/officeart/2016/7/layout/LinearBlockProcessNumbered"/>
    <dgm:cxn modelId="{385F163C-4694-46AB-805B-46573F656273}" type="presParOf" srcId="{7CA63F28-1960-49A1-8E97-BE3BF24ADC1E}" destId="{CEDB1C06-CBF5-4DAA-9238-69544EEB6A35}" srcOrd="5" destOrd="0" presId="urn:microsoft.com/office/officeart/2016/7/layout/LinearBlockProcessNumbered"/>
    <dgm:cxn modelId="{8A9999DB-0CA6-472C-87CD-5722E90EB613}" type="presParOf" srcId="{7CA63F28-1960-49A1-8E97-BE3BF24ADC1E}" destId="{C2FF03C0-0A93-401D-8BE1-CBB95095E965}" srcOrd="6" destOrd="0" presId="urn:microsoft.com/office/officeart/2016/7/layout/LinearBlockProcessNumbered"/>
    <dgm:cxn modelId="{95F22D08-CBBC-43ED-AC83-AF3C5C562EEB}" type="presParOf" srcId="{C2FF03C0-0A93-401D-8BE1-CBB95095E965}" destId="{9CED9E52-C02E-42EF-8578-BF7C14A60811}" srcOrd="0" destOrd="0" presId="urn:microsoft.com/office/officeart/2016/7/layout/LinearBlockProcessNumbered"/>
    <dgm:cxn modelId="{CA4AD99E-08D3-4103-82E1-D40F346C43E5}" type="presParOf" srcId="{C2FF03C0-0A93-401D-8BE1-CBB95095E965}" destId="{5BF45D86-E588-4E48-A679-55EC66E56F40}" srcOrd="1" destOrd="0" presId="urn:microsoft.com/office/officeart/2016/7/layout/LinearBlockProcessNumbered"/>
    <dgm:cxn modelId="{F1D91C7D-0B3C-42E3-9940-5ED0FDC04696}" type="presParOf" srcId="{C2FF03C0-0A93-401D-8BE1-CBB95095E965}" destId="{044AC2AC-F862-43E0-B27F-177867B6E289}" srcOrd="2" destOrd="0" presId="urn:microsoft.com/office/officeart/2016/7/layout/LinearBlockProcessNumbered"/>
    <dgm:cxn modelId="{07E03F8F-3DFA-481C-9A77-074D5411B25A}" type="presParOf" srcId="{7CA63F28-1960-49A1-8E97-BE3BF24ADC1E}" destId="{7857EAAA-3ADB-4EEE-8961-62A3F15C0CBA}" srcOrd="7" destOrd="0" presId="urn:microsoft.com/office/officeart/2016/7/layout/LinearBlockProcessNumbered"/>
    <dgm:cxn modelId="{F020FBF6-BA11-4975-A1B6-65C63C8CF29C}" type="presParOf" srcId="{7CA63F28-1960-49A1-8E97-BE3BF24ADC1E}" destId="{4C88FA04-4A89-4C8D-9E5B-145AF8561C98}" srcOrd="8" destOrd="0" presId="urn:microsoft.com/office/officeart/2016/7/layout/LinearBlockProcessNumbered"/>
    <dgm:cxn modelId="{0AF633F2-A15B-4D2A-8958-B49AE24D456A}" type="presParOf" srcId="{4C88FA04-4A89-4C8D-9E5B-145AF8561C98}" destId="{A6A5373C-6F82-44B2-9FE1-FEA8B70F0FF1}" srcOrd="0" destOrd="0" presId="urn:microsoft.com/office/officeart/2016/7/layout/LinearBlockProcessNumbered"/>
    <dgm:cxn modelId="{BF220950-A359-4BE1-A62B-DF0B151B3721}" type="presParOf" srcId="{4C88FA04-4A89-4C8D-9E5B-145AF8561C98}" destId="{1DBF7924-72A4-40EA-8DE7-01254C094B9C}" srcOrd="1" destOrd="0" presId="urn:microsoft.com/office/officeart/2016/7/layout/LinearBlockProcessNumbered"/>
    <dgm:cxn modelId="{37F0E4FE-3531-4396-AD81-B293E6928CEA}" type="presParOf" srcId="{4C88FA04-4A89-4C8D-9E5B-145AF8561C98}" destId="{B2F84F41-BE10-49D9-B968-0969A888F34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410DCA-491D-4C9C-BD2D-FE1C8CF9AADE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AF1EB1C-87FC-4ABA-BA48-0ECBD3CCF39F}">
      <dgm:prSet custT="1"/>
      <dgm:spPr/>
      <dgm:t>
        <a:bodyPr rIns="91440"/>
        <a:lstStyle/>
        <a:p>
          <a:r>
            <a:rPr lang="en-US" sz="1900"/>
            <a:t>Human Resources Business Partner </a:t>
          </a:r>
          <a:r>
            <a:rPr lang="en-US" sz="1800"/>
            <a:t>Consultation</a:t>
          </a:r>
        </a:p>
      </dgm:t>
    </dgm:pt>
    <dgm:pt modelId="{92E660DF-5750-48C7-AAF1-F6FB5E952EA0}" type="parTrans" cxnId="{48675D6B-904F-418E-A42A-98C6F0E95518}">
      <dgm:prSet/>
      <dgm:spPr/>
      <dgm:t>
        <a:bodyPr/>
        <a:lstStyle/>
        <a:p>
          <a:endParaRPr lang="en-US"/>
        </a:p>
      </dgm:t>
    </dgm:pt>
    <dgm:pt modelId="{61B8F346-7D7E-40F3-B0D4-6068C5F3A463}" type="sibTrans" cxnId="{48675D6B-904F-418E-A42A-98C6F0E95518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90BA6201-D66E-460E-B8FD-9E43D47B6C88}">
      <dgm:prSet custT="1"/>
      <dgm:spPr/>
      <dgm:t>
        <a:bodyPr/>
        <a:lstStyle/>
        <a:p>
          <a:r>
            <a:rPr lang="en-US" sz="1900"/>
            <a:t>Telework Decision-Making Tool</a:t>
          </a:r>
        </a:p>
      </dgm:t>
    </dgm:pt>
    <dgm:pt modelId="{19A1B955-8AA9-4E14-B0D3-665E2D8CBD50}" type="parTrans" cxnId="{01946B74-BAB9-4377-8E9B-59F24EFAC953}">
      <dgm:prSet/>
      <dgm:spPr/>
      <dgm:t>
        <a:bodyPr/>
        <a:lstStyle/>
        <a:p>
          <a:endParaRPr lang="en-US"/>
        </a:p>
      </dgm:t>
    </dgm:pt>
    <dgm:pt modelId="{452DFF3C-E432-42A5-BDF1-5EEA6FF8216E}" type="sibTrans" cxnId="{01946B74-BAB9-4377-8E9B-59F24EFAC953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4B693C6E-92AB-441B-A573-B22D5230C32B}">
      <dgm:prSet custT="1"/>
      <dgm:spPr/>
      <dgm:t>
        <a:bodyPr/>
        <a:lstStyle/>
        <a:p>
          <a:r>
            <a:rPr lang="en-US" sz="1900"/>
            <a:t>Telework Agreement Template</a:t>
          </a:r>
        </a:p>
      </dgm:t>
    </dgm:pt>
    <dgm:pt modelId="{681424F8-5412-4522-A348-80BE5786254B}" type="parTrans" cxnId="{D8C612E2-AF3C-4622-8449-59ECF3D1F725}">
      <dgm:prSet/>
      <dgm:spPr/>
      <dgm:t>
        <a:bodyPr/>
        <a:lstStyle/>
        <a:p>
          <a:endParaRPr lang="en-US"/>
        </a:p>
      </dgm:t>
    </dgm:pt>
    <dgm:pt modelId="{0C62F688-6980-4DC1-8CA6-9806F8A1F8A9}" type="sibTrans" cxnId="{D8C612E2-AF3C-4622-8449-59ECF3D1F725}">
      <dgm:prSet phldrT="3"/>
      <dgm:spPr/>
      <dgm:t>
        <a:bodyPr/>
        <a:lstStyle/>
        <a:p>
          <a:r>
            <a:rPr lang="en-US"/>
            <a:t>3</a:t>
          </a:r>
        </a:p>
      </dgm:t>
    </dgm:pt>
    <dgm:pt modelId="{9B3D8397-9CEF-4723-85F0-A99FFCF62183}">
      <dgm:prSet custT="1"/>
      <dgm:spPr/>
      <dgm:t>
        <a:bodyPr rIns="91440"/>
        <a:lstStyle/>
        <a:p>
          <a:r>
            <a:rPr lang="en-US" sz="1800"/>
            <a:t>IMSD Business Development Analyst and LMS Trainings</a:t>
          </a:r>
        </a:p>
      </dgm:t>
    </dgm:pt>
    <dgm:pt modelId="{F51CBF11-D563-43ED-9CAC-D227EBB90032}" type="parTrans" cxnId="{42149328-2E01-4955-B0D4-92B0AF3E212F}">
      <dgm:prSet/>
      <dgm:spPr/>
      <dgm:t>
        <a:bodyPr/>
        <a:lstStyle/>
        <a:p>
          <a:endParaRPr lang="en-US"/>
        </a:p>
      </dgm:t>
    </dgm:pt>
    <dgm:pt modelId="{B9145231-2942-4D8F-9A4D-5264DFB71F6F}" type="sibTrans" cxnId="{42149328-2E01-4955-B0D4-92B0AF3E212F}">
      <dgm:prSet phldrT="4"/>
      <dgm:spPr/>
      <dgm:t>
        <a:bodyPr/>
        <a:lstStyle/>
        <a:p>
          <a:r>
            <a:rPr lang="en-US"/>
            <a:t>4</a:t>
          </a:r>
        </a:p>
      </dgm:t>
    </dgm:pt>
    <dgm:pt modelId="{64DA28BD-274A-404E-A87F-D61628CEC41F}">
      <dgm:prSet custT="1"/>
      <dgm:spPr/>
      <dgm:t>
        <a:bodyPr/>
        <a:lstStyle/>
        <a:p>
          <a:r>
            <a:rPr lang="en-US" sz="1900"/>
            <a:t>Packaged Messaging and Resources</a:t>
          </a:r>
        </a:p>
      </dgm:t>
    </dgm:pt>
    <dgm:pt modelId="{4B6EB715-9C52-422A-A963-D75929800A81}" type="parTrans" cxnId="{3680CB5E-4A2D-44A0-AEEE-0D02E53421A0}">
      <dgm:prSet/>
      <dgm:spPr/>
      <dgm:t>
        <a:bodyPr/>
        <a:lstStyle/>
        <a:p>
          <a:endParaRPr lang="en-US"/>
        </a:p>
      </dgm:t>
    </dgm:pt>
    <dgm:pt modelId="{2021C7D7-36B8-45C0-A4DB-D0DD74E58799}" type="sibTrans" cxnId="{3680CB5E-4A2D-44A0-AEEE-0D02E53421A0}">
      <dgm:prSet phldrT="5"/>
      <dgm:spPr/>
      <dgm:t>
        <a:bodyPr/>
        <a:lstStyle/>
        <a:p>
          <a:r>
            <a:rPr lang="en-US"/>
            <a:t>5</a:t>
          </a:r>
        </a:p>
      </dgm:t>
    </dgm:pt>
    <dgm:pt modelId="{62574F89-D0C1-486E-9CCC-1BA6510944B2}">
      <dgm:prSet custT="1"/>
      <dgm:spPr/>
      <dgm:t>
        <a:bodyPr/>
        <a:lstStyle/>
        <a:p>
          <a:r>
            <a:rPr lang="en-US" sz="1900"/>
            <a:t>Policy Roll-Out Sessions by Telework Team</a:t>
          </a:r>
        </a:p>
      </dgm:t>
    </dgm:pt>
    <dgm:pt modelId="{889B6A31-2C3F-4554-ACA5-16E5CB5F214A}" type="parTrans" cxnId="{279968AE-B86B-4C53-8694-3F84275D220B}">
      <dgm:prSet/>
      <dgm:spPr/>
      <dgm:t>
        <a:bodyPr/>
        <a:lstStyle/>
        <a:p>
          <a:endParaRPr lang="en-US"/>
        </a:p>
      </dgm:t>
    </dgm:pt>
    <dgm:pt modelId="{4BF1C28D-F425-4007-98E3-A6A6A0C50BC2}" type="sibTrans" cxnId="{279968AE-B86B-4C53-8694-3F84275D220B}">
      <dgm:prSet/>
      <dgm:spPr/>
      <dgm:t>
        <a:bodyPr/>
        <a:lstStyle/>
        <a:p>
          <a:r>
            <a:rPr lang="en-US"/>
            <a:t>6</a:t>
          </a:r>
        </a:p>
      </dgm:t>
    </dgm:pt>
    <dgm:pt modelId="{7CA63F28-1960-49A1-8E97-BE3BF24ADC1E}" type="pres">
      <dgm:prSet presAssocID="{80410DCA-491D-4C9C-BD2D-FE1C8CF9AADE}" presName="Name0" presStyleCnt="0">
        <dgm:presLayoutVars>
          <dgm:animLvl val="lvl"/>
          <dgm:resizeHandles val="exact"/>
        </dgm:presLayoutVars>
      </dgm:prSet>
      <dgm:spPr/>
    </dgm:pt>
    <dgm:pt modelId="{CA2B22B2-53EB-4B9F-A02E-5907D90251F3}" type="pres">
      <dgm:prSet presAssocID="{8AF1EB1C-87FC-4ABA-BA48-0ECBD3CCF39F}" presName="compositeNode" presStyleCnt="0">
        <dgm:presLayoutVars>
          <dgm:bulletEnabled val="1"/>
        </dgm:presLayoutVars>
      </dgm:prSet>
      <dgm:spPr/>
    </dgm:pt>
    <dgm:pt modelId="{BB6B20F7-4532-4C31-94EA-A3CFD02E1F49}" type="pres">
      <dgm:prSet presAssocID="{8AF1EB1C-87FC-4ABA-BA48-0ECBD3CCF39F}" presName="bgRect" presStyleLbl="alignNode1" presStyleIdx="0" presStyleCnt="6" custScaleY="147050"/>
      <dgm:spPr/>
    </dgm:pt>
    <dgm:pt modelId="{1B3121A9-42D3-42B0-8B30-E337DADEA4B7}" type="pres">
      <dgm:prSet presAssocID="{61B8F346-7D7E-40F3-B0D4-6068C5F3A463}" presName="sibTransNodeRect" presStyleLbl="alignNode1" presStyleIdx="0" presStyleCnt="6">
        <dgm:presLayoutVars>
          <dgm:chMax val="0"/>
          <dgm:bulletEnabled val="1"/>
        </dgm:presLayoutVars>
      </dgm:prSet>
      <dgm:spPr/>
    </dgm:pt>
    <dgm:pt modelId="{3FCA0330-7AE8-4C83-A81E-07EDE41AA1C3}" type="pres">
      <dgm:prSet presAssocID="{8AF1EB1C-87FC-4ABA-BA48-0ECBD3CCF39F}" presName="nodeRect" presStyleLbl="alignNode1" presStyleIdx="0" presStyleCnt="6">
        <dgm:presLayoutVars>
          <dgm:bulletEnabled val="1"/>
        </dgm:presLayoutVars>
      </dgm:prSet>
      <dgm:spPr/>
    </dgm:pt>
    <dgm:pt modelId="{2A267241-F13D-4321-8496-67C991BF62AD}" type="pres">
      <dgm:prSet presAssocID="{61B8F346-7D7E-40F3-B0D4-6068C5F3A463}" presName="sibTrans" presStyleCnt="0"/>
      <dgm:spPr/>
    </dgm:pt>
    <dgm:pt modelId="{0FF1F5BA-D84F-4865-B7CD-5D8C3165C16D}" type="pres">
      <dgm:prSet presAssocID="{90BA6201-D66E-460E-B8FD-9E43D47B6C88}" presName="compositeNode" presStyleCnt="0">
        <dgm:presLayoutVars>
          <dgm:bulletEnabled val="1"/>
        </dgm:presLayoutVars>
      </dgm:prSet>
      <dgm:spPr/>
    </dgm:pt>
    <dgm:pt modelId="{19E23C93-B9FE-4F87-8446-93548C3F2BF4}" type="pres">
      <dgm:prSet presAssocID="{90BA6201-D66E-460E-B8FD-9E43D47B6C88}" presName="bgRect" presStyleLbl="alignNode1" presStyleIdx="1" presStyleCnt="6" custScaleY="147050"/>
      <dgm:spPr/>
    </dgm:pt>
    <dgm:pt modelId="{258FE57D-0E91-4E96-BEF8-72DB8F5300EF}" type="pres">
      <dgm:prSet presAssocID="{452DFF3C-E432-42A5-BDF1-5EEA6FF8216E}" presName="sibTransNodeRect" presStyleLbl="alignNode1" presStyleIdx="1" presStyleCnt="6">
        <dgm:presLayoutVars>
          <dgm:chMax val="0"/>
          <dgm:bulletEnabled val="1"/>
        </dgm:presLayoutVars>
      </dgm:prSet>
      <dgm:spPr/>
    </dgm:pt>
    <dgm:pt modelId="{0CFA0238-255B-4716-8B40-1C8248F52106}" type="pres">
      <dgm:prSet presAssocID="{90BA6201-D66E-460E-B8FD-9E43D47B6C88}" presName="nodeRect" presStyleLbl="alignNode1" presStyleIdx="1" presStyleCnt="6">
        <dgm:presLayoutVars>
          <dgm:bulletEnabled val="1"/>
        </dgm:presLayoutVars>
      </dgm:prSet>
      <dgm:spPr/>
    </dgm:pt>
    <dgm:pt modelId="{718F2950-E1E0-4A4C-B7CB-79F5EAE1950C}" type="pres">
      <dgm:prSet presAssocID="{452DFF3C-E432-42A5-BDF1-5EEA6FF8216E}" presName="sibTrans" presStyleCnt="0"/>
      <dgm:spPr/>
    </dgm:pt>
    <dgm:pt modelId="{6D8DB035-60C3-4ADA-B784-DAB0BFC3ECE8}" type="pres">
      <dgm:prSet presAssocID="{4B693C6E-92AB-441B-A573-B22D5230C32B}" presName="compositeNode" presStyleCnt="0">
        <dgm:presLayoutVars>
          <dgm:bulletEnabled val="1"/>
        </dgm:presLayoutVars>
      </dgm:prSet>
      <dgm:spPr/>
    </dgm:pt>
    <dgm:pt modelId="{B9615F4F-8D83-427A-BC77-CCB0AB179547}" type="pres">
      <dgm:prSet presAssocID="{4B693C6E-92AB-441B-A573-B22D5230C32B}" presName="bgRect" presStyleLbl="alignNode1" presStyleIdx="2" presStyleCnt="6" custScaleY="147050"/>
      <dgm:spPr/>
    </dgm:pt>
    <dgm:pt modelId="{896D426C-C29C-4A03-9510-F8CCFB0C2693}" type="pres">
      <dgm:prSet presAssocID="{0C62F688-6980-4DC1-8CA6-9806F8A1F8A9}" presName="sibTransNodeRect" presStyleLbl="alignNode1" presStyleIdx="2" presStyleCnt="6">
        <dgm:presLayoutVars>
          <dgm:chMax val="0"/>
          <dgm:bulletEnabled val="1"/>
        </dgm:presLayoutVars>
      </dgm:prSet>
      <dgm:spPr/>
    </dgm:pt>
    <dgm:pt modelId="{6C088433-2B22-4551-9816-9BE536FD93EB}" type="pres">
      <dgm:prSet presAssocID="{4B693C6E-92AB-441B-A573-B22D5230C32B}" presName="nodeRect" presStyleLbl="alignNode1" presStyleIdx="2" presStyleCnt="6">
        <dgm:presLayoutVars>
          <dgm:bulletEnabled val="1"/>
        </dgm:presLayoutVars>
      </dgm:prSet>
      <dgm:spPr/>
    </dgm:pt>
    <dgm:pt modelId="{CEDB1C06-CBF5-4DAA-9238-69544EEB6A35}" type="pres">
      <dgm:prSet presAssocID="{0C62F688-6980-4DC1-8CA6-9806F8A1F8A9}" presName="sibTrans" presStyleCnt="0"/>
      <dgm:spPr/>
    </dgm:pt>
    <dgm:pt modelId="{C2FF03C0-0A93-401D-8BE1-CBB95095E965}" type="pres">
      <dgm:prSet presAssocID="{9B3D8397-9CEF-4723-85F0-A99FFCF62183}" presName="compositeNode" presStyleCnt="0">
        <dgm:presLayoutVars>
          <dgm:bulletEnabled val="1"/>
        </dgm:presLayoutVars>
      </dgm:prSet>
      <dgm:spPr/>
    </dgm:pt>
    <dgm:pt modelId="{9CED9E52-C02E-42EF-8578-BF7C14A60811}" type="pres">
      <dgm:prSet presAssocID="{9B3D8397-9CEF-4723-85F0-A99FFCF62183}" presName="bgRect" presStyleLbl="alignNode1" presStyleIdx="3" presStyleCnt="6" custScaleY="147050"/>
      <dgm:spPr/>
    </dgm:pt>
    <dgm:pt modelId="{5BF45D86-E588-4E48-A679-55EC66E56F40}" type="pres">
      <dgm:prSet presAssocID="{B9145231-2942-4D8F-9A4D-5264DFB71F6F}" presName="sibTransNodeRect" presStyleLbl="alignNode1" presStyleIdx="3" presStyleCnt="6">
        <dgm:presLayoutVars>
          <dgm:chMax val="0"/>
          <dgm:bulletEnabled val="1"/>
        </dgm:presLayoutVars>
      </dgm:prSet>
      <dgm:spPr/>
    </dgm:pt>
    <dgm:pt modelId="{044AC2AC-F862-43E0-B27F-177867B6E289}" type="pres">
      <dgm:prSet presAssocID="{9B3D8397-9CEF-4723-85F0-A99FFCF62183}" presName="nodeRect" presStyleLbl="alignNode1" presStyleIdx="3" presStyleCnt="6">
        <dgm:presLayoutVars>
          <dgm:bulletEnabled val="1"/>
        </dgm:presLayoutVars>
      </dgm:prSet>
      <dgm:spPr/>
    </dgm:pt>
    <dgm:pt modelId="{7857EAAA-3ADB-4EEE-8961-62A3F15C0CBA}" type="pres">
      <dgm:prSet presAssocID="{B9145231-2942-4D8F-9A4D-5264DFB71F6F}" presName="sibTrans" presStyleCnt="0"/>
      <dgm:spPr/>
    </dgm:pt>
    <dgm:pt modelId="{4C88FA04-4A89-4C8D-9E5B-145AF8561C98}" type="pres">
      <dgm:prSet presAssocID="{64DA28BD-274A-404E-A87F-D61628CEC41F}" presName="compositeNode" presStyleCnt="0">
        <dgm:presLayoutVars>
          <dgm:bulletEnabled val="1"/>
        </dgm:presLayoutVars>
      </dgm:prSet>
      <dgm:spPr/>
    </dgm:pt>
    <dgm:pt modelId="{A6A5373C-6F82-44B2-9FE1-FEA8B70F0FF1}" type="pres">
      <dgm:prSet presAssocID="{64DA28BD-274A-404E-A87F-D61628CEC41F}" presName="bgRect" presStyleLbl="alignNode1" presStyleIdx="4" presStyleCnt="6" custScaleY="147050"/>
      <dgm:spPr/>
    </dgm:pt>
    <dgm:pt modelId="{1DBF7924-72A4-40EA-8DE7-01254C094B9C}" type="pres">
      <dgm:prSet presAssocID="{2021C7D7-36B8-45C0-A4DB-D0DD74E58799}" presName="sibTransNodeRect" presStyleLbl="alignNode1" presStyleIdx="4" presStyleCnt="6">
        <dgm:presLayoutVars>
          <dgm:chMax val="0"/>
          <dgm:bulletEnabled val="1"/>
        </dgm:presLayoutVars>
      </dgm:prSet>
      <dgm:spPr/>
    </dgm:pt>
    <dgm:pt modelId="{B2F84F41-BE10-49D9-B968-0969A888F340}" type="pres">
      <dgm:prSet presAssocID="{64DA28BD-274A-404E-A87F-D61628CEC41F}" presName="nodeRect" presStyleLbl="alignNode1" presStyleIdx="4" presStyleCnt="6">
        <dgm:presLayoutVars>
          <dgm:bulletEnabled val="1"/>
        </dgm:presLayoutVars>
      </dgm:prSet>
      <dgm:spPr/>
    </dgm:pt>
    <dgm:pt modelId="{A1F21076-F212-4615-994B-83AD9CF1F5B2}" type="pres">
      <dgm:prSet presAssocID="{2021C7D7-36B8-45C0-A4DB-D0DD74E58799}" presName="sibTrans" presStyleCnt="0"/>
      <dgm:spPr/>
    </dgm:pt>
    <dgm:pt modelId="{46C8F3BD-149F-45B9-984A-9F2998FC914E}" type="pres">
      <dgm:prSet presAssocID="{62574F89-D0C1-486E-9CCC-1BA6510944B2}" presName="compositeNode" presStyleCnt="0">
        <dgm:presLayoutVars>
          <dgm:bulletEnabled val="1"/>
        </dgm:presLayoutVars>
      </dgm:prSet>
      <dgm:spPr/>
    </dgm:pt>
    <dgm:pt modelId="{2D7E357D-A5F5-4029-BED6-F13594DC96A2}" type="pres">
      <dgm:prSet presAssocID="{62574F89-D0C1-486E-9CCC-1BA6510944B2}" presName="bgRect" presStyleLbl="alignNode1" presStyleIdx="5" presStyleCnt="6" custScaleY="147028"/>
      <dgm:spPr/>
    </dgm:pt>
    <dgm:pt modelId="{67CBE6B7-659A-464F-AF8F-0D866F7312D5}" type="pres">
      <dgm:prSet presAssocID="{4BF1C28D-F425-4007-98E3-A6A6A0C50BC2}" presName="sibTransNodeRect" presStyleLbl="alignNode1" presStyleIdx="5" presStyleCnt="6">
        <dgm:presLayoutVars>
          <dgm:chMax val="0"/>
          <dgm:bulletEnabled val="1"/>
        </dgm:presLayoutVars>
      </dgm:prSet>
      <dgm:spPr/>
    </dgm:pt>
    <dgm:pt modelId="{E09D8258-D2DF-479B-90ED-5E6C6DA0F934}" type="pres">
      <dgm:prSet presAssocID="{62574F89-D0C1-486E-9CCC-1BA6510944B2}" presName="nodeRect" presStyleLbl="alignNode1" presStyleIdx="5" presStyleCnt="6">
        <dgm:presLayoutVars>
          <dgm:bulletEnabled val="1"/>
        </dgm:presLayoutVars>
      </dgm:prSet>
      <dgm:spPr/>
    </dgm:pt>
  </dgm:ptLst>
  <dgm:cxnLst>
    <dgm:cxn modelId="{F40A4712-FB40-491B-961B-3949E46D11D5}" type="presOf" srcId="{64DA28BD-274A-404E-A87F-D61628CEC41F}" destId="{B2F84F41-BE10-49D9-B968-0969A888F340}" srcOrd="1" destOrd="0" presId="urn:microsoft.com/office/officeart/2016/7/layout/LinearBlockProcessNumbered"/>
    <dgm:cxn modelId="{77E30D1E-22B0-4EE0-9619-E4E86B3CB28D}" type="presOf" srcId="{64DA28BD-274A-404E-A87F-D61628CEC41F}" destId="{A6A5373C-6F82-44B2-9FE1-FEA8B70F0FF1}" srcOrd="0" destOrd="0" presId="urn:microsoft.com/office/officeart/2016/7/layout/LinearBlockProcessNumbered"/>
    <dgm:cxn modelId="{5ECBF820-2E15-45B9-86CF-6897D4B0D0AB}" type="presOf" srcId="{90BA6201-D66E-460E-B8FD-9E43D47B6C88}" destId="{19E23C93-B9FE-4F87-8446-93548C3F2BF4}" srcOrd="0" destOrd="0" presId="urn:microsoft.com/office/officeart/2016/7/layout/LinearBlockProcessNumbered"/>
    <dgm:cxn modelId="{42149328-2E01-4955-B0D4-92B0AF3E212F}" srcId="{80410DCA-491D-4C9C-BD2D-FE1C8CF9AADE}" destId="{9B3D8397-9CEF-4723-85F0-A99FFCF62183}" srcOrd="3" destOrd="0" parTransId="{F51CBF11-D563-43ED-9CAC-D227EBB90032}" sibTransId="{B9145231-2942-4D8F-9A4D-5264DFB71F6F}"/>
    <dgm:cxn modelId="{CA249031-CDBC-4161-90F5-277B198642CF}" type="presOf" srcId="{452DFF3C-E432-42A5-BDF1-5EEA6FF8216E}" destId="{258FE57D-0E91-4E96-BEF8-72DB8F5300EF}" srcOrd="0" destOrd="0" presId="urn:microsoft.com/office/officeart/2016/7/layout/LinearBlockProcessNumbered"/>
    <dgm:cxn modelId="{630FD735-CF72-4990-88A5-28A6EB1E4A88}" type="presOf" srcId="{9B3D8397-9CEF-4723-85F0-A99FFCF62183}" destId="{9CED9E52-C02E-42EF-8578-BF7C14A60811}" srcOrd="0" destOrd="0" presId="urn:microsoft.com/office/officeart/2016/7/layout/LinearBlockProcessNumbered"/>
    <dgm:cxn modelId="{3680CB5E-4A2D-44A0-AEEE-0D02E53421A0}" srcId="{80410DCA-491D-4C9C-BD2D-FE1C8CF9AADE}" destId="{64DA28BD-274A-404E-A87F-D61628CEC41F}" srcOrd="4" destOrd="0" parTransId="{4B6EB715-9C52-422A-A963-D75929800A81}" sibTransId="{2021C7D7-36B8-45C0-A4DB-D0DD74E58799}"/>
    <dgm:cxn modelId="{F7510D5F-42CB-4CAE-9D01-F09055885CF7}" type="presOf" srcId="{8AF1EB1C-87FC-4ABA-BA48-0ECBD3CCF39F}" destId="{3FCA0330-7AE8-4C83-A81E-07EDE41AA1C3}" srcOrd="1" destOrd="0" presId="urn:microsoft.com/office/officeart/2016/7/layout/LinearBlockProcessNumbered"/>
    <dgm:cxn modelId="{79B65744-D689-4255-A322-EFD2EAF7DB0D}" type="presOf" srcId="{4B693C6E-92AB-441B-A573-B22D5230C32B}" destId="{B9615F4F-8D83-427A-BC77-CCB0AB179547}" srcOrd="0" destOrd="0" presId="urn:microsoft.com/office/officeart/2016/7/layout/LinearBlockProcessNumbered"/>
    <dgm:cxn modelId="{E9685944-58D5-478B-94E4-6B923CA2AB06}" type="presOf" srcId="{B9145231-2942-4D8F-9A4D-5264DFB71F6F}" destId="{5BF45D86-E588-4E48-A679-55EC66E56F40}" srcOrd="0" destOrd="0" presId="urn:microsoft.com/office/officeart/2016/7/layout/LinearBlockProcessNumbered"/>
    <dgm:cxn modelId="{4C691C4A-3B6F-42D4-AF88-B1CC410376C1}" type="presOf" srcId="{62574F89-D0C1-486E-9CCC-1BA6510944B2}" destId="{2D7E357D-A5F5-4029-BED6-F13594DC96A2}" srcOrd="0" destOrd="0" presId="urn:microsoft.com/office/officeart/2016/7/layout/LinearBlockProcessNumbered"/>
    <dgm:cxn modelId="{48675D6B-904F-418E-A42A-98C6F0E95518}" srcId="{80410DCA-491D-4C9C-BD2D-FE1C8CF9AADE}" destId="{8AF1EB1C-87FC-4ABA-BA48-0ECBD3CCF39F}" srcOrd="0" destOrd="0" parTransId="{92E660DF-5750-48C7-AAF1-F6FB5E952EA0}" sibTransId="{61B8F346-7D7E-40F3-B0D4-6068C5F3A463}"/>
    <dgm:cxn modelId="{2991266D-3D8A-4E2C-A3AC-E3C91B2E828A}" type="presOf" srcId="{4BF1C28D-F425-4007-98E3-A6A6A0C50BC2}" destId="{67CBE6B7-659A-464F-AF8F-0D866F7312D5}" srcOrd="0" destOrd="0" presId="urn:microsoft.com/office/officeart/2016/7/layout/LinearBlockProcessNumbered"/>
    <dgm:cxn modelId="{01946B74-BAB9-4377-8E9B-59F24EFAC953}" srcId="{80410DCA-491D-4C9C-BD2D-FE1C8CF9AADE}" destId="{90BA6201-D66E-460E-B8FD-9E43D47B6C88}" srcOrd="1" destOrd="0" parTransId="{19A1B955-8AA9-4E14-B0D3-665E2D8CBD50}" sibTransId="{452DFF3C-E432-42A5-BDF1-5EEA6FF8216E}"/>
    <dgm:cxn modelId="{5074F275-6BC1-47F0-919D-3277D13C95BD}" type="presOf" srcId="{2021C7D7-36B8-45C0-A4DB-D0DD74E58799}" destId="{1DBF7924-72A4-40EA-8DE7-01254C094B9C}" srcOrd="0" destOrd="0" presId="urn:microsoft.com/office/officeart/2016/7/layout/LinearBlockProcessNumbered"/>
    <dgm:cxn modelId="{279968AE-B86B-4C53-8694-3F84275D220B}" srcId="{80410DCA-491D-4C9C-BD2D-FE1C8CF9AADE}" destId="{62574F89-D0C1-486E-9CCC-1BA6510944B2}" srcOrd="5" destOrd="0" parTransId="{889B6A31-2C3F-4554-ACA5-16E5CB5F214A}" sibTransId="{4BF1C28D-F425-4007-98E3-A6A6A0C50BC2}"/>
    <dgm:cxn modelId="{0E1D4ECB-A2B0-4257-B108-C4231FCE9A6F}" type="presOf" srcId="{0C62F688-6980-4DC1-8CA6-9806F8A1F8A9}" destId="{896D426C-C29C-4A03-9510-F8CCFB0C2693}" srcOrd="0" destOrd="0" presId="urn:microsoft.com/office/officeart/2016/7/layout/LinearBlockProcessNumbered"/>
    <dgm:cxn modelId="{BB6890CD-419E-460D-9DA8-A1D46CF6F838}" type="presOf" srcId="{62574F89-D0C1-486E-9CCC-1BA6510944B2}" destId="{E09D8258-D2DF-479B-90ED-5E6C6DA0F934}" srcOrd="1" destOrd="0" presId="urn:microsoft.com/office/officeart/2016/7/layout/LinearBlockProcessNumbered"/>
    <dgm:cxn modelId="{755D09CF-3365-4F55-9B1A-40970C4BFE54}" type="presOf" srcId="{9B3D8397-9CEF-4723-85F0-A99FFCF62183}" destId="{044AC2AC-F862-43E0-B27F-177867B6E289}" srcOrd="1" destOrd="0" presId="urn:microsoft.com/office/officeart/2016/7/layout/LinearBlockProcessNumbered"/>
    <dgm:cxn modelId="{AF1D64DB-7E52-434D-A1CF-C23A343766ED}" type="presOf" srcId="{90BA6201-D66E-460E-B8FD-9E43D47B6C88}" destId="{0CFA0238-255B-4716-8B40-1C8248F52106}" srcOrd="1" destOrd="0" presId="urn:microsoft.com/office/officeart/2016/7/layout/LinearBlockProcessNumbered"/>
    <dgm:cxn modelId="{D8C612E2-AF3C-4622-8449-59ECF3D1F725}" srcId="{80410DCA-491D-4C9C-BD2D-FE1C8CF9AADE}" destId="{4B693C6E-92AB-441B-A573-B22D5230C32B}" srcOrd="2" destOrd="0" parTransId="{681424F8-5412-4522-A348-80BE5786254B}" sibTransId="{0C62F688-6980-4DC1-8CA6-9806F8A1F8A9}"/>
    <dgm:cxn modelId="{287155F2-7D3D-47F7-AF53-8363B4FD1884}" type="presOf" srcId="{80410DCA-491D-4C9C-BD2D-FE1C8CF9AADE}" destId="{7CA63F28-1960-49A1-8E97-BE3BF24ADC1E}" srcOrd="0" destOrd="0" presId="urn:microsoft.com/office/officeart/2016/7/layout/LinearBlockProcessNumbered"/>
    <dgm:cxn modelId="{1D56D2F8-BC0F-4FB6-ACFE-6377A4320F14}" type="presOf" srcId="{61B8F346-7D7E-40F3-B0D4-6068C5F3A463}" destId="{1B3121A9-42D3-42B0-8B30-E337DADEA4B7}" srcOrd="0" destOrd="0" presId="urn:microsoft.com/office/officeart/2016/7/layout/LinearBlockProcessNumbered"/>
    <dgm:cxn modelId="{5D6CA2F9-3A91-47B1-9C67-084A0AAC2FBC}" type="presOf" srcId="{4B693C6E-92AB-441B-A573-B22D5230C32B}" destId="{6C088433-2B22-4551-9816-9BE536FD93EB}" srcOrd="1" destOrd="0" presId="urn:microsoft.com/office/officeart/2016/7/layout/LinearBlockProcessNumbered"/>
    <dgm:cxn modelId="{D787B3FE-9DB9-4062-949B-04D1707C5A5C}" type="presOf" srcId="{8AF1EB1C-87FC-4ABA-BA48-0ECBD3CCF39F}" destId="{BB6B20F7-4532-4C31-94EA-A3CFD02E1F49}" srcOrd="0" destOrd="0" presId="urn:microsoft.com/office/officeart/2016/7/layout/LinearBlockProcessNumbered"/>
    <dgm:cxn modelId="{6D54DDBB-D116-4C49-8865-1E64F88FFD2D}" type="presParOf" srcId="{7CA63F28-1960-49A1-8E97-BE3BF24ADC1E}" destId="{CA2B22B2-53EB-4B9F-A02E-5907D90251F3}" srcOrd="0" destOrd="0" presId="urn:microsoft.com/office/officeart/2016/7/layout/LinearBlockProcessNumbered"/>
    <dgm:cxn modelId="{987A399F-843C-44AD-9899-594FEA43ADCC}" type="presParOf" srcId="{CA2B22B2-53EB-4B9F-A02E-5907D90251F3}" destId="{BB6B20F7-4532-4C31-94EA-A3CFD02E1F49}" srcOrd="0" destOrd="0" presId="urn:microsoft.com/office/officeart/2016/7/layout/LinearBlockProcessNumbered"/>
    <dgm:cxn modelId="{FE4B9D7F-8813-4EA6-83DD-599B6A2BFA44}" type="presParOf" srcId="{CA2B22B2-53EB-4B9F-A02E-5907D90251F3}" destId="{1B3121A9-42D3-42B0-8B30-E337DADEA4B7}" srcOrd="1" destOrd="0" presId="urn:microsoft.com/office/officeart/2016/7/layout/LinearBlockProcessNumbered"/>
    <dgm:cxn modelId="{21C12211-7C2B-43FF-B940-A86342A93F53}" type="presParOf" srcId="{CA2B22B2-53EB-4B9F-A02E-5907D90251F3}" destId="{3FCA0330-7AE8-4C83-A81E-07EDE41AA1C3}" srcOrd="2" destOrd="0" presId="urn:microsoft.com/office/officeart/2016/7/layout/LinearBlockProcessNumbered"/>
    <dgm:cxn modelId="{A69220FA-E725-4C30-874D-F8E92C96AE51}" type="presParOf" srcId="{7CA63F28-1960-49A1-8E97-BE3BF24ADC1E}" destId="{2A267241-F13D-4321-8496-67C991BF62AD}" srcOrd="1" destOrd="0" presId="urn:microsoft.com/office/officeart/2016/7/layout/LinearBlockProcessNumbered"/>
    <dgm:cxn modelId="{6CC5F27A-1639-4782-992F-B6C7ABEED01F}" type="presParOf" srcId="{7CA63F28-1960-49A1-8E97-BE3BF24ADC1E}" destId="{0FF1F5BA-D84F-4865-B7CD-5D8C3165C16D}" srcOrd="2" destOrd="0" presId="urn:microsoft.com/office/officeart/2016/7/layout/LinearBlockProcessNumbered"/>
    <dgm:cxn modelId="{D69AB244-C8DE-418B-B9AC-9DAC932D0D00}" type="presParOf" srcId="{0FF1F5BA-D84F-4865-B7CD-5D8C3165C16D}" destId="{19E23C93-B9FE-4F87-8446-93548C3F2BF4}" srcOrd="0" destOrd="0" presId="urn:microsoft.com/office/officeart/2016/7/layout/LinearBlockProcessNumbered"/>
    <dgm:cxn modelId="{462F588C-5A91-47C9-81E1-51A4278694B8}" type="presParOf" srcId="{0FF1F5BA-D84F-4865-B7CD-5D8C3165C16D}" destId="{258FE57D-0E91-4E96-BEF8-72DB8F5300EF}" srcOrd="1" destOrd="0" presId="urn:microsoft.com/office/officeart/2016/7/layout/LinearBlockProcessNumbered"/>
    <dgm:cxn modelId="{A7DB3A66-84E5-45E3-8A36-11EC1B26184D}" type="presParOf" srcId="{0FF1F5BA-D84F-4865-B7CD-5D8C3165C16D}" destId="{0CFA0238-255B-4716-8B40-1C8248F52106}" srcOrd="2" destOrd="0" presId="urn:microsoft.com/office/officeart/2016/7/layout/LinearBlockProcessNumbered"/>
    <dgm:cxn modelId="{E68F4887-8C25-42CD-8DD6-2778711BAA19}" type="presParOf" srcId="{7CA63F28-1960-49A1-8E97-BE3BF24ADC1E}" destId="{718F2950-E1E0-4A4C-B7CB-79F5EAE1950C}" srcOrd="3" destOrd="0" presId="urn:microsoft.com/office/officeart/2016/7/layout/LinearBlockProcessNumbered"/>
    <dgm:cxn modelId="{E475C7CA-82A6-4A71-9CCC-685E7B7618B7}" type="presParOf" srcId="{7CA63F28-1960-49A1-8E97-BE3BF24ADC1E}" destId="{6D8DB035-60C3-4ADA-B784-DAB0BFC3ECE8}" srcOrd="4" destOrd="0" presId="urn:microsoft.com/office/officeart/2016/7/layout/LinearBlockProcessNumbered"/>
    <dgm:cxn modelId="{6E50E24C-4E7A-4C47-BB9B-EC81CD5C9DBC}" type="presParOf" srcId="{6D8DB035-60C3-4ADA-B784-DAB0BFC3ECE8}" destId="{B9615F4F-8D83-427A-BC77-CCB0AB179547}" srcOrd="0" destOrd="0" presId="urn:microsoft.com/office/officeart/2016/7/layout/LinearBlockProcessNumbered"/>
    <dgm:cxn modelId="{B6D85ED9-A61E-45D3-8655-4FA1E20BF6BE}" type="presParOf" srcId="{6D8DB035-60C3-4ADA-B784-DAB0BFC3ECE8}" destId="{896D426C-C29C-4A03-9510-F8CCFB0C2693}" srcOrd="1" destOrd="0" presId="urn:microsoft.com/office/officeart/2016/7/layout/LinearBlockProcessNumbered"/>
    <dgm:cxn modelId="{0847899B-21AB-4F98-AB2D-22AF7E8A82CF}" type="presParOf" srcId="{6D8DB035-60C3-4ADA-B784-DAB0BFC3ECE8}" destId="{6C088433-2B22-4551-9816-9BE536FD93EB}" srcOrd="2" destOrd="0" presId="urn:microsoft.com/office/officeart/2016/7/layout/LinearBlockProcessNumbered"/>
    <dgm:cxn modelId="{385F163C-4694-46AB-805B-46573F656273}" type="presParOf" srcId="{7CA63F28-1960-49A1-8E97-BE3BF24ADC1E}" destId="{CEDB1C06-CBF5-4DAA-9238-69544EEB6A35}" srcOrd="5" destOrd="0" presId="urn:microsoft.com/office/officeart/2016/7/layout/LinearBlockProcessNumbered"/>
    <dgm:cxn modelId="{8A9999DB-0CA6-472C-87CD-5722E90EB613}" type="presParOf" srcId="{7CA63F28-1960-49A1-8E97-BE3BF24ADC1E}" destId="{C2FF03C0-0A93-401D-8BE1-CBB95095E965}" srcOrd="6" destOrd="0" presId="urn:microsoft.com/office/officeart/2016/7/layout/LinearBlockProcessNumbered"/>
    <dgm:cxn modelId="{95F22D08-CBBC-43ED-AC83-AF3C5C562EEB}" type="presParOf" srcId="{C2FF03C0-0A93-401D-8BE1-CBB95095E965}" destId="{9CED9E52-C02E-42EF-8578-BF7C14A60811}" srcOrd="0" destOrd="0" presId="urn:microsoft.com/office/officeart/2016/7/layout/LinearBlockProcessNumbered"/>
    <dgm:cxn modelId="{CA4AD99E-08D3-4103-82E1-D40F346C43E5}" type="presParOf" srcId="{C2FF03C0-0A93-401D-8BE1-CBB95095E965}" destId="{5BF45D86-E588-4E48-A679-55EC66E56F40}" srcOrd="1" destOrd="0" presId="urn:microsoft.com/office/officeart/2016/7/layout/LinearBlockProcessNumbered"/>
    <dgm:cxn modelId="{F1D91C7D-0B3C-42E3-9940-5ED0FDC04696}" type="presParOf" srcId="{C2FF03C0-0A93-401D-8BE1-CBB95095E965}" destId="{044AC2AC-F862-43E0-B27F-177867B6E289}" srcOrd="2" destOrd="0" presId="urn:microsoft.com/office/officeart/2016/7/layout/LinearBlockProcessNumbered"/>
    <dgm:cxn modelId="{07E03F8F-3DFA-481C-9A77-074D5411B25A}" type="presParOf" srcId="{7CA63F28-1960-49A1-8E97-BE3BF24ADC1E}" destId="{7857EAAA-3ADB-4EEE-8961-62A3F15C0CBA}" srcOrd="7" destOrd="0" presId="urn:microsoft.com/office/officeart/2016/7/layout/LinearBlockProcessNumbered"/>
    <dgm:cxn modelId="{F020FBF6-BA11-4975-A1B6-65C63C8CF29C}" type="presParOf" srcId="{7CA63F28-1960-49A1-8E97-BE3BF24ADC1E}" destId="{4C88FA04-4A89-4C8D-9E5B-145AF8561C98}" srcOrd="8" destOrd="0" presId="urn:microsoft.com/office/officeart/2016/7/layout/LinearBlockProcessNumbered"/>
    <dgm:cxn modelId="{0AF633F2-A15B-4D2A-8958-B49AE24D456A}" type="presParOf" srcId="{4C88FA04-4A89-4C8D-9E5B-145AF8561C98}" destId="{A6A5373C-6F82-44B2-9FE1-FEA8B70F0FF1}" srcOrd="0" destOrd="0" presId="urn:microsoft.com/office/officeart/2016/7/layout/LinearBlockProcessNumbered"/>
    <dgm:cxn modelId="{BF220950-A359-4BE1-A62B-DF0B151B3721}" type="presParOf" srcId="{4C88FA04-4A89-4C8D-9E5B-145AF8561C98}" destId="{1DBF7924-72A4-40EA-8DE7-01254C094B9C}" srcOrd="1" destOrd="0" presId="urn:microsoft.com/office/officeart/2016/7/layout/LinearBlockProcessNumbered"/>
    <dgm:cxn modelId="{37F0E4FE-3531-4396-AD81-B293E6928CEA}" type="presParOf" srcId="{4C88FA04-4A89-4C8D-9E5B-145AF8561C98}" destId="{B2F84F41-BE10-49D9-B968-0969A888F340}" srcOrd="2" destOrd="0" presId="urn:microsoft.com/office/officeart/2016/7/layout/LinearBlockProcessNumbered"/>
    <dgm:cxn modelId="{5859E13F-7453-4BEF-B8BE-0A06F09E91B6}" type="presParOf" srcId="{7CA63F28-1960-49A1-8E97-BE3BF24ADC1E}" destId="{A1F21076-F212-4615-994B-83AD9CF1F5B2}" srcOrd="9" destOrd="0" presId="urn:microsoft.com/office/officeart/2016/7/layout/LinearBlockProcessNumbered"/>
    <dgm:cxn modelId="{292C1703-83F8-489F-94CA-10411C70A7D3}" type="presParOf" srcId="{7CA63F28-1960-49A1-8E97-BE3BF24ADC1E}" destId="{46C8F3BD-149F-45B9-984A-9F2998FC914E}" srcOrd="10" destOrd="0" presId="urn:microsoft.com/office/officeart/2016/7/layout/LinearBlockProcessNumbered"/>
    <dgm:cxn modelId="{D28FAFF0-9911-4015-B332-5E3F9E03D8F8}" type="presParOf" srcId="{46C8F3BD-149F-45B9-984A-9F2998FC914E}" destId="{2D7E357D-A5F5-4029-BED6-F13594DC96A2}" srcOrd="0" destOrd="0" presId="urn:microsoft.com/office/officeart/2016/7/layout/LinearBlockProcessNumbered"/>
    <dgm:cxn modelId="{386138A1-FAF7-4E9A-8585-045646F95C73}" type="presParOf" srcId="{46C8F3BD-149F-45B9-984A-9F2998FC914E}" destId="{67CBE6B7-659A-464F-AF8F-0D866F7312D5}" srcOrd="1" destOrd="0" presId="urn:microsoft.com/office/officeart/2016/7/layout/LinearBlockProcessNumbered"/>
    <dgm:cxn modelId="{2C8293AE-6A3D-457B-80AB-C8293E61B88B}" type="presParOf" srcId="{46C8F3BD-149F-45B9-984A-9F2998FC914E}" destId="{E09D8258-D2DF-479B-90ED-5E6C6DA0F934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72F87-87DD-49E6-8747-CFEC671DFEEF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E0A0F-C8C5-4891-A621-FBDC77DA5052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25D70-49D5-4F10-89F3-A4C10E7EF165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 dirty="0"/>
            <a:t>Empowers offices to determine the degree to which telework options may be exercised in support of operational and service goals</a:t>
          </a:r>
          <a:endParaRPr lang="en-US" sz="2100" kern="1200" dirty="0"/>
        </a:p>
      </dsp:txBody>
      <dsp:txXfrm>
        <a:off x="1840237" y="680"/>
        <a:ext cx="4666066" cy="1593279"/>
      </dsp:txXfrm>
    </dsp:sp>
    <dsp:sp modelId="{5373F258-61A7-4D2C-A420-0CC86523FB8B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3C800-6226-4CA0-87A2-E84916C808B3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34925" cap="flat" cmpd="sng" algn="in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0ACAE1-D513-4BE9-93FA-D4ACD83DF507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 dirty="0"/>
            <a:t>Encourages office and manager flexibility to meet employee needs, promote a work-life balance, and support retention efforts</a:t>
          </a:r>
          <a:endParaRPr lang="en-US" sz="2100" kern="1200" dirty="0"/>
        </a:p>
      </dsp:txBody>
      <dsp:txXfrm>
        <a:off x="1840237" y="1992280"/>
        <a:ext cx="4666066" cy="1593279"/>
      </dsp:txXfrm>
    </dsp:sp>
    <dsp:sp modelId="{39A897C3-B133-4A4E-994E-16DA6EA0C2F9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03CD35-FE92-4B5C-A03C-9E98B8AE908D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147A7-3B94-4FB1-9994-EE41BA30DC62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Emphasizes a focus on employee performance, outputs, and meeting meaningful expectations, regardless of a work location</a:t>
          </a:r>
          <a:endParaRPr lang="en-US" sz="2100" kern="1200"/>
        </a:p>
      </dsp:txBody>
      <dsp:txXfrm>
        <a:off x="1840237" y="3983879"/>
        <a:ext cx="4666066" cy="1593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B20F7-4532-4C31-94EA-A3CFD02E1F49}">
      <dsp:nvSpPr>
        <dsp:cNvPr id="0" name=""/>
        <dsp:cNvSpPr/>
      </dsp:nvSpPr>
      <dsp:spPr>
        <a:xfrm>
          <a:off x="6127" y="655929"/>
          <a:ext cx="1915382" cy="33798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0" rIns="18919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Leverage options to meet employee and operational needs</a:t>
          </a:r>
        </a:p>
      </dsp:txBody>
      <dsp:txXfrm>
        <a:off x="6127" y="2007883"/>
        <a:ext cx="1915382" cy="2027930"/>
      </dsp:txXfrm>
    </dsp:sp>
    <dsp:sp modelId="{1B3121A9-42D3-42B0-8B30-E337DADEA4B7}">
      <dsp:nvSpPr>
        <dsp:cNvPr id="0" name=""/>
        <dsp:cNvSpPr/>
      </dsp:nvSpPr>
      <dsp:spPr>
        <a:xfrm>
          <a:off x="6127" y="1196641"/>
          <a:ext cx="1915382" cy="919383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165100" rIns="189197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1</a:t>
          </a:r>
        </a:p>
      </dsp:txBody>
      <dsp:txXfrm>
        <a:off x="6127" y="1196641"/>
        <a:ext cx="1915382" cy="919383"/>
      </dsp:txXfrm>
    </dsp:sp>
    <dsp:sp modelId="{19E23C93-B9FE-4F87-8446-93548C3F2BF4}">
      <dsp:nvSpPr>
        <dsp:cNvPr id="0" name=""/>
        <dsp:cNvSpPr/>
      </dsp:nvSpPr>
      <dsp:spPr>
        <a:xfrm>
          <a:off x="2074740" y="655929"/>
          <a:ext cx="1915382" cy="3379884"/>
        </a:xfrm>
        <a:prstGeom prst="rect">
          <a:avLst/>
        </a:prstGeom>
        <a:solidFill>
          <a:schemeClr val="accent2">
            <a:hueOff val="2254521"/>
            <a:satOff val="-10224"/>
            <a:lumOff val="1667"/>
            <a:alphaOff val="0"/>
          </a:schemeClr>
        </a:solidFill>
        <a:ln w="34925" cap="flat" cmpd="sng" algn="in">
          <a:solidFill>
            <a:schemeClr val="accent2">
              <a:hueOff val="2254521"/>
              <a:satOff val="-10224"/>
              <a:lumOff val="1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0" rIns="189197" bIns="33020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Update or create office or department work rules, policies, and practices</a:t>
          </a:r>
          <a:r>
            <a:rPr lang="en-US" sz="1900" kern="1200" dirty="0">
              <a:latin typeface="Franklin Gothic Book" panose="020B0503020102020204"/>
            </a:rPr>
            <a:t> within 60 days of adoption</a:t>
          </a:r>
          <a:endParaRPr lang="en-US" sz="1900" kern="1200" dirty="0"/>
        </a:p>
      </dsp:txBody>
      <dsp:txXfrm>
        <a:off x="2074740" y="2007883"/>
        <a:ext cx="1915382" cy="2027930"/>
      </dsp:txXfrm>
    </dsp:sp>
    <dsp:sp modelId="{258FE57D-0E91-4E96-BEF8-72DB8F5300EF}">
      <dsp:nvSpPr>
        <dsp:cNvPr id="0" name=""/>
        <dsp:cNvSpPr/>
      </dsp:nvSpPr>
      <dsp:spPr>
        <a:xfrm>
          <a:off x="2074740" y="1196641"/>
          <a:ext cx="1915382" cy="919383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165100" rIns="189197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2</a:t>
          </a:r>
        </a:p>
      </dsp:txBody>
      <dsp:txXfrm>
        <a:off x="2074740" y="1196641"/>
        <a:ext cx="1915382" cy="919383"/>
      </dsp:txXfrm>
    </dsp:sp>
    <dsp:sp modelId="{B9615F4F-8D83-427A-BC77-CCB0AB179547}">
      <dsp:nvSpPr>
        <dsp:cNvPr id="0" name=""/>
        <dsp:cNvSpPr/>
      </dsp:nvSpPr>
      <dsp:spPr>
        <a:xfrm>
          <a:off x="4143354" y="655929"/>
          <a:ext cx="1915382" cy="3379884"/>
        </a:xfrm>
        <a:prstGeom prst="rect">
          <a:avLst/>
        </a:prstGeom>
        <a:solidFill>
          <a:schemeClr val="accent2">
            <a:hueOff val="4509042"/>
            <a:satOff val="-20448"/>
            <a:lumOff val="3333"/>
            <a:alphaOff val="0"/>
          </a:schemeClr>
        </a:solidFill>
        <a:ln w="34925" cap="flat" cmpd="sng" algn="in">
          <a:solidFill>
            <a:schemeClr val="accent2">
              <a:hueOff val="4509042"/>
              <a:satOff val="-20448"/>
              <a:lumOff val="3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0" rIns="18919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Establish decision-making roles of office leaders</a:t>
          </a:r>
        </a:p>
      </dsp:txBody>
      <dsp:txXfrm>
        <a:off x="4143354" y="2007883"/>
        <a:ext cx="1915382" cy="2027930"/>
      </dsp:txXfrm>
    </dsp:sp>
    <dsp:sp modelId="{896D426C-C29C-4A03-9510-F8CCFB0C2693}">
      <dsp:nvSpPr>
        <dsp:cNvPr id="0" name=""/>
        <dsp:cNvSpPr/>
      </dsp:nvSpPr>
      <dsp:spPr>
        <a:xfrm>
          <a:off x="4143354" y="1196641"/>
          <a:ext cx="1915382" cy="919383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165100" rIns="189197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3</a:t>
          </a:r>
        </a:p>
      </dsp:txBody>
      <dsp:txXfrm>
        <a:off x="4143354" y="1196641"/>
        <a:ext cx="1915382" cy="919383"/>
      </dsp:txXfrm>
    </dsp:sp>
    <dsp:sp modelId="{9CED9E52-C02E-42EF-8578-BF7C14A60811}">
      <dsp:nvSpPr>
        <dsp:cNvPr id="0" name=""/>
        <dsp:cNvSpPr/>
      </dsp:nvSpPr>
      <dsp:spPr>
        <a:xfrm>
          <a:off x="6211967" y="655929"/>
          <a:ext cx="1915382" cy="3379884"/>
        </a:xfrm>
        <a:prstGeom prst="rect">
          <a:avLst/>
        </a:prstGeom>
        <a:solidFill>
          <a:schemeClr val="accent2">
            <a:hueOff val="6763564"/>
            <a:satOff val="-30673"/>
            <a:lumOff val="5000"/>
            <a:alphaOff val="0"/>
          </a:schemeClr>
        </a:solidFill>
        <a:ln w="34925" cap="flat" cmpd="sng" algn="in">
          <a:solidFill>
            <a:schemeClr val="accent2">
              <a:hueOff val="6763564"/>
              <a:satOff val="-30673"/>
              <a:lumOff val="5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0" rIns="18919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Assess employee preferences and eligibility</a:t>
          </a:r>
        </a:p>
      </dsp:txBody>
      <dsp:txXfrm>
        <a:off x="6211967" y="2007883"/>
        <a:ext cx="1915382" cy="2027930"/>
      </dsp:txXfrm>
    </dsp:sp>
    <dsp:sp modelId="{5BF45D86-E588-4E48-A679-55EC66E56F40}">
      <dsp:nvSpPr>
        <dsp:cNvPr id="0" name=""/>
        <dsp:cNvSpPr/>
      </dsp:nvSpPr>
      <dsp:spPr>
        <a:xfrm>
          <a:off x="6211967" y="1196641"/>
          <a:ext cx="1915382" cy="919383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165100" rIns="189197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4</a:t>
          </a:r>
        </a:p>
      </dsp:txBody>
      <dsp:txXfrm>
        <a:off x="6211967" y="1196641"/>
        <a:ext cx="1915382" cy="919383"/>
      </dsp:txXfrm>
    </dsp:sp>
    <dsp:sp modelId="{A6A5373C-6F82-44B2-9FE1-FEA8B70F0FF1}">
      <dsp:nvSpPr>
        <dsp:cNvPr id="0" name=""/>
        <dsp:cNvSpPr/>
      </dsp:nvSpPr>
      <dsp:spPr>
        <a:xfrm>
          <a:off x="8280580" y="655929"/>
          <a:ext cx="1915382" cy="3379884"/>
        </a:xfrm>
        <a:prstGeom prst="rect">
          <a:avLst/>
        </a:prstGeom>
        <a:solidFill>
          <a:schemeClr val="accent2">
            <a:hueOff val="9018084"/>
            <a:satOff val="-40897"/>
            <a:lumOff val="6666"/>
            <a:alphaOff val="0"/>
          </a:schemeClr>
        </a:solidFill>
        <a:ln w="34925" cap="flat" cmpd="sng" algn="in">
          <a:solidFill>
            <a:schemeClr val="accent2">
              <a:hueOff val="9018084"/>
              <a:satOff val="-40897"/>
              <a:lumOff val="66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0" rIns="18919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Assemble detailed Telework Agreements</a:t>
          </a:r>
        </a:p>
      </dsp:txBody>
      <dsp:txXfrm>
        <a:off x="8280580" y="2007883"/>
        <a:ext cx="1915382" cy="2027930"/>
      </dsp:txXfrm>
    </dsp:sp>
    <dsp:sp modelId="{1DBF7924-72A4-40EA-8DE7-01254C094B9C}">
      <dsp:nvSpPr>
        <dsp:cNvPr id="0" name=""/>
        <dsp:cNvSpPr/>
      </dsp:nvSpPr>
      <dsp:spPr>
        <a:xfrm>
          <a:off x="8280580" y="1196641"/>
          <a:ext cx="1915382" cy="919383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197" tIns="165100" rIns="189197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5</a:t>
          </a:r>
        </a:p>
      </dsp:txBody>
      <dsp:txXfrm>
        <a:off x="8280580" y="1196641"/>
        <a:ext cx="1915382" cy="9193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B20F7-4532-4C31-94EA-A3CFD02E1F49}">
      <dsp:nvSpPr>
        <dsp:cNvPr id="0" name=""/>
        <dsp:cNvSpPr/>
      </dsp:nvSpPr>
      <dsp:spPr>
        <a:xfrm>
          <a:off x="0" y="626575"/>
          <a:ext cx="1780240" cy="31414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0" rIns="91440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Human Resources Business Partner </a:t>
          </a:r>
          <a:r>
            <a:rPr lang="en-US" sz="1800" kern="1200"/>
            <a:t>Consultation</a:t>
          </a:r>
        </a:p>
      </dsp:txBody>
      <dsp:txXfrm>
        <a:off x="0" y="1883140"/>
        <a:ext cx="1780240" cy="1884847"/>
      </dsp:txXfrm>
    </dsp:sp>
    <dsp:sp modelId="{1B3121A9-42D3-42B0-8B30-E337DADEA4B7}">
      <dsp:nvSpPr>
        <dsp:cNvPr id="0" name=""/>
        <dsp:cNvSpPr/>
      </dsp:nvSpPr>
      <dsp:spPr>
        <a:xfrm>
          <a:off x="0" y="1129137"/>
          <a:ext cx="1780240" cy="854515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165100" rIns="175848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1</a:t>
          </a:r>
        </a:p>
      </dsp:txBody>
      <dsp:txXfrm>
        <a:off x="0" y="1129137"/>
        <a:ext cx="1780240" cy="854515"/>
      </dsp:txXfrm>
    </dsp:sp>
    <dsp:sp modelId="{19E23C93-B9FE-4F87-8446-93548C3F2BF4}">
      <dsp:nvSpPr>
        <dsp:cNvPr id="0" name=""/>
        <dsp:cNvSpPr/>
      </dsp:nvSpPr>
      <dsp:spPr>
        <a:xfrm>
          <a:off x="1922659" y="626575"/>
          <a:ext cx="1780240" cy="3141412"/>
        </a:xfrm>
        <a:prstGeom prst="rect">
          <a:avLst/>
        </a:prstGeom>
        <a:solidFill>
          <a:schemeClr val="accent2">
            <a:hueOff val="1803617"/>
            <a:satOff val="-8179"/>
            <a:lumOff val="1333"/>
            <a:alphaOff val="0"/>
          </a:schemeClr>
        </a:solidFill>
        <a:ln w="34925" cap="flat" cmpd="sng" algn="in">
          <a:solidFill>
            <a:schemeClr val="accent2">
              <a:hueOff val="1803617"/>
              <a:satOff val="-8179"/>
              <a:lumOff val="1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0" rIns="17584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Telework Decision-Making Tool</a:t>
          </a:r>
        </a:p>
      </dsp:txBody>
      <dsp:txXfrm>
        <a:off x="1922659" y="1883140"/>
        <a:ext cx="1780240" cy="1884847"/>
      </dsp:txXfrm>
    </dsp:sp>
    <dsp:sp modelId="{258FE57D-0E91-4E96-BEF8-72DB8F5300EF}">
      <dsp:nvSpPr>
        <dsp:cNvPr id="0" name=""/>
        <dsp:cNvSpPr/>
      </dsp:nvSpPr>
      <dsp:spPr>
        <a:xfrm>
          <a:off x="1922659" y="1129137"/>
          <a:ext cx="1780240" cy="854515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165100" rIns="175848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2</a:t>
          </a:r>
        </a:p>
      </dsp:txBody>
      <dsp:txXfrm>
        <a:off x="1922659" y="1129137"/>
        <a:ext cx="1780240" cy="854515"/>
      </dsp:txXfrm>
    </dsp:sp>
    <dsp:sp modelId="{B9615F4F-8D83-427A-BC77-CCB0AB179547}">
      <dsp:nvSpPr>
        <dsp:cNvPr id="0" name=""/>
        <dsp:cNvSpPr/>
      </dsp:nvSpPr>
      <dsp:spPr>
        <a:xfrm>
          <a:off x="3845319" y="626575"/>
          <a:ext cx="1780240" cy="3141412"/>
        </a:xfrm>
        <a:prstGeom prst="rect">
          <a:avLst/>
        </a:prstGeom>
        <a:solidFill>
          <a:schemeClr val="accent2">
            <a:hueOff val="3607234"/>
            <a:satOff val="-16359"/>
            <a:lumOff val="2666"/>
            <a:alphaOff val="0"/>
          </a:schemeClr>
        </a:solidFill>
        <a:ln w="34925" cap="flat" cmpd="sng" algn="in">
          <a:solidFill>
            <a:schemeClr val="accent2">
              <a:hueOff val="3607234"/>
              <a:satOff val="-16359"/>
              <a:lumOff val="26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0" rIns="17584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Telework Agreement Template</a:t>
          </a:r>
        </a:p>
      </dsp:txBody>
      <dsp:txXfrm>
        <a:off x="3845319" y="1883140"/>
        <a:ext cx="1780240" cy="1884847"/>
      </dsp:txXfrm>
    </dsp:sp>
    <dsp:sp modelId="{896D426C-C29C-4A03-9510-F8CCFB0C2693}">
      <dsp:nvSpPr>
        <dsp:cNvPr id="0" name=""/>
        <dsp:cNvSpPr/>
      </dsp:nvSpPr>
      <dsp:spPr>
        <a:xfrm>
          <a:off x="3845319" y="1129137"/>
          <a:ext cx="1780240" cy="854515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165100" rIns="175848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</a:t>
          </a:r>
        </a:p>
      </dsp:txBody>
      <dsp:txXfrm>
        <a:off x="3845319" y="1129137"/>
        <a:ext cx="1780240" cy="854515"/>
      </dsp:txXfrm>
    </dsp:sp>
    <dsp:sp modelId="{9CED9E52-C02E-42EF-8578-BF7C14A60811}">
      <dsp:nvSpPr>
        <dsp:cNvPr id="0" name=""/>
        <dsp:cNvSpPr/>
      </dsp:nvSpPr>
      <dsp:spPr>
        <a:xfrm>
          <a:off x="5767979" y="626575"/>
          <a:ext cx="1780240" cy="3141412"/>
        </a:xfrm>
        <a:prstGeom prst="rect">
          <a:avLst/>
        </a:prstGeom>
        <a:solidFill>
          <a:schemeClr val="accent2">
            <a:hueOff val="5410851"/>
            <a:satOff val="-24538"/>
            <a:lumOff val="4000"/>
            <a:alphaOff val="0"/>
          </a:schemeClr>
        </a:solidFill>
        <a:ln w="34925" cap="flat" cmpd="sng" algn="in">
          <a:solidFill>
            <a:schemeClr val="accent2">
              <a:hueOff val="5410851"/>
              <a:satOff val="-24538"/>
              <a:lumOff val="4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0" rIns="91440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IMSD Business Development Analyst and LMS Trainings</a:t>
          </a:r>
        </a:p>
      </dsp:txBody>
      <dsp:txXfrm>
        <a:off x="5767979" y="1883140"/>
        <a:ext cx="1780240" cy="1884847"/>
      </dsp:txXfrm>
    </dsp:sp>
    <dsp:sp modelId="{5BF45D86-E588-4E48-A679-55EC66E56F40}">
      <dsp:nvSpPr>
        <dsp:cNvPr id="0" name=""/>
        <dsp:cNvSpPr/>
      </dsp:nvSpPr>
      <dsp:spPr>
        <a:xfrm>
          <a:off x="5767979" y="1129137"/>
          <a:ext cx="1780240" cy="854515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165100" rIns="175848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4</a:t>
          </a:r>
        </a:p>
      </dsp:txBody>
      <dsp:txXfrm>
        <a:off x="5767979" y="1129137"/>
        <a:ext cx="1780240" cy="854515"/>
      </dsp:txXfrm>
    </dsp:sp>
    <dsp:sp modelId="{A6A5373C-6F82-44B2-9FE1-FEA8B70F0FF1}">
      <dsp:nvSpPr>
        <dsp:cNvPr id="0" name=""/>
        <dsp:cNvSpPr/>
      </dsp:nvSpPr>
      <dsp:spPr>
        <a:xfrm>
          <a:off x="7690638" y="626575"/>
          <a:ext cx="1780240" cy="3141412"/>
        </a:xfrm>
        <a:prstGeom prst="rect">
          <a:avLst/>
        </a:prstGeom>
        <a:solidFill>
          <a:schemeClr val="accent2">
            <a:hueOff val="7214468"/>
            <a:satOff val="-32718"/>
            <a:lumOff val="5333"/>
            <a:alphaOff val="0"/>
          </a:schemeClr>
        </a:solidFill>
        <a:ln w="34925" cap="flat" cmpd="sng" algn="in">
          <a:solidFill>
            <a:schemeClr val="accent2">
              <a:hueOff val="7214468"/>
              <a:satOff val="-32718"/>
              <a:lumOff val="5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0" rIns="17584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Packaged Messaging and Resources</a:t>
          </a:r>
        </a:p>
      </dsp:txBody>
      <dsp:txXfrm>
        <a:off x="7690638" y="1883140"/>
        <a:ext cx="1780240" cy="1884847"/>
      </dsp:txXfrm>
    </dsp:sp>
    <dsp:sp modelId="{1DBF7924-72A4-40EA-8DE7-01254C094B9C}">
      <dsp:nvSpPr>
        <dsp:cNvPr id="0" name=""/>
        <dsp:cNvSpPr/>
      </dsp:nvSpPr>
      <dsp:spPr>
        <a:xfrm>
          <a:off x="7690638" y="1129137"/>
          <a:ext cx="1780240" cy="854515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165100" rIns="175848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5</a:t>
          </a:r>
        </a:p>
      </dsp:txBody>
      <dsp:txXfrm>
        <a:off x="7690638" y="1129137"/>
        <a:ext cx="1780240" cy="854515"/>
      </dsp:txXfrm>
    </dsp:sp>
    <dsp:sp modelId="{2D7E357D-A5F5-4029-BED6-F13594DC96A2}">
      <dsp:nvSpPr>
        <dsp:cNvPr id="0" name=""/>
        <dsp:cNvSpPr/>
      </dsp:nvSpPr>
      <dsp:spPr>
        <a:xfrm>
          <a:off x="9613298" y="626575"/>
          <a:ext cx="1780240" cy="3140942"/>
        </a:xfrm>
        <a:prstGeom prst="rect">
          <a:avLst/>
        </a:prstGeom>
        <a:solidFill>
          <a:schemeClr val="accent2">
            <a:hueOff val="9018084"/>
            <a:satOff val="-40897"/>
            <a:lumOff val="6666"/>
            <a:alphaOff val="0"/>
          </a:schemeClr>
        </a:solidFill>
        <a:ln w="34925" cap="flat" cmpd="sng" algn="in">
          <a:solidFill>
            <a:schemeClr val="accent2">
              <a:hueOff val="9018084"/>
              <a:satOff val="-40897"/>
              <a:lumOff val="66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0" rIns="17584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Policy Roll-Out Sessions by Telework Team</a:t>
          </a:r>
        </a:p>
      </dsp:txBody>
      <dsp:txXfrm>
        <a:off x="9613298" y="1882952"/>
        <a:ext cx="1780240" cy="1884565"/>
      </dsp:txXfrm>
    </dsp:sp>
    <dsp:sp modelId="{67CBE6B7-659A-464F-AF8F-0D866F7312D5}">
      <dsp:nvSpPr>
        <dsp:cNvPr id="0" name=""/>
        <dsp:cNvSpPr/>
      </dsp:nvSpPr>
      <dsp:spPr>
        <a:xfrm>
          <a:off x="9613298" y="1128902"/>
          <a:ext cx="1780240" cy="854515"/>
        </a:xfrm>
        <a:prstGeom prst="rect">
          <a:avLst/>
        </a:prstGeom>
        <a:noFill/>
        <a:ln w="34925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848" tIns="165100" rIns="175848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6</a:t>
          </a:r>
        </a:p>
      </dsp:txBody>
      <dsp:txXfrm>
        <a:off x="9613298" y="1128902"/>
        <a:ext cx="1780240" cy="854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70C96-CE80-4784-B403-7D93FE364D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Milwaukee County Telework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8F19EA-6C4B-4D31-8FC0-5BF1F9BA95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Version 1.0 – July 2021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95CE3C9-9A50-4801-B41F-D2ACA8EDAF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33" r="8541"/>
          <a:stretch/>
        </p:blipFill>
        <p:spPr>
          <a:xfrm>
            <a:off x="10151705" y="5257136"/>
            <a:ext cx="1604865" cy="12702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1016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8E74CFB-EAAD-43E9-BDAC-AAE4F8E8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E31D67-858D-409A-863E-EE8DEB9CC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15772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0C11AD76-2664-4F1B-8A6E-71601C059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3922753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62C76-BCB2-41C7-895E-5F6B93B3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416" y="2131081"/>
            <a:ext cx="7177823" cy="90032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6600">
                <a:solidFill>
                  <a:schemeClr val="accent2"/>
                </a:solidFill>
              </a:rPr>
              <a:t>Alternate Work Location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44720-14E9-4726-BC73-7B7418B31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8419" y="3052508"/>
            <a:ext cx="6778556" cy="315234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300"/>
              <a:t>Telework employees must commit to establishing an alternate work location that is conducive to completing regular county work and is: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/>
              <a:t>equipped with appropriate workspace, furniture, and equipment to complete tasks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/>
              <a:t>operational with effective internet access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/>
              <a:t>free from distraction and hazards</a:t>
            </a:r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12054E83-6A9A-4580-9EFB-D8F8B9327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33" r="8541"/>
          <a:stretch/>
        </p:blipFill>
        <p:spPr>
          <a:xfrm>
            <a:off x="750432" y="2619607"/>
            <a:ext cx="1604865" cy="12702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0941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92296C6-28F7-4BD7-9EFB-22A268E3D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C52958-E7C3-48A4-9C45-A3F77A58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517" y="1480929"/>
            <a:ext cx="6259895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300" cap="all"/>
              <a:t>Location Considerations</a:t>
            </a: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CBB17300-EE76-409B-97FE-4836C509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199584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AEABCDF0-66B8-40A9-98EB-B6837EF18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9FF753-FE81-4C85-8B1C-AB46DE3F1A39}"/>
              </a:ext>
            </a:extLst>
          </p:cNvPr>
          <p:cNvSpPr/>
          <p:nvPr/>
        </p:nvSpPr>
        <p:spPr>
          <a:xfrm>
            <a:off x="1301954" y="1382286"/>
            <a:ext cx="36095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</a:rPr>
              <a:t>Employees are encouraged to use a Central Workspace for printing, scanning, etc.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</a:rPr>
              <a:t>Milwaukee County may provide furniture and other equipment as required by law for an accommodation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</a:rPr>
              <a:t>Offices may approve other equipment and office supply purchases beyond supplying a computing device</a:t>
            </a:r>
          </a:p>
        </p:txBody>
      </p:sp>
    </p:spTree>
    <p:extLst>
      <p:ext uri="{BB962C8B-B14F-4D97-AF65-F5344CB8AC3E}">
        <p14:creationId xmlns:p14="http://schemas.microsoft.com/office/powerpoint/2010/main" val="2000664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8E74CFB-EAAD-43E9-BDAC-AAE4F8E8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E31D67-858D-409A-863E-EE8DEB9CC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15772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0C11AD76-2664-4F1B-8A6E-71601C059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3922753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62C76-BCB2-41C7-895E-5F6B93B3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416" y="1480931"/>
            <a:ext cx="7177823" cy="90032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6600">
                <a:solidFill>
                  <a:schemeClr val="accent2"/>
                </a:solidFill>
              </a:rPr>
              <a:t>Shared workspace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44720-14E9-4726-BC73-7B7418B31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8419" y="2585972"/>
            <a:ext cx="6778556" cy="391933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300" dirty="0"/>
              <a:t>Offices may choose to create shared workspaces for telework employee use when reporting to a Central Workplace. These spaces may be designed to: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 dirty="0"/>
              <a:t>be reserved and used by multiple employees overtime (on an individual basis)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 dirty="0"/>
              <a:t>replace offices/workspaces for employees scheduled to telework over 50% of their schedule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 dirty="0"/>
              <a:t>accommodate office space standards</a:t>
            </a:r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42285FC6-5A83-40DF-9EF1-A67BD69F67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33" r="8541"/>
          <a:stretch/>
        </p:blipFill>
        <p:spPr>
          <a:xfrm>
            <a:off x="750432" y="2619607"/>
            <a:ext cx="1604865" cy="12702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68731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233D3-570E-461C-997D-1BC1329B1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Tools &amp; Resources for Offices</a:t>
            </a:r>
          </a:p>
        </p:txBody>
      </p:sp>
      <p:graphicFrame>
        <p:nvGraphicFramePr>
          <p:cNvPr id="29" name="Text Placeholder 2">
            <a:extLst>
              <a:ext uri="{FF2B5EF4-FFF2-40B4-BE49-F238E27FC236}">
                <a16:creationId xmlns:a16="http://schemas.microsoft.com/office/drawing/2014/main" id="{581B9683-D7D4-4918-8A4D-180695A22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101723"/>
              </p:ext>
            </p:extLst>
          </p:nvPr>
        </p:nvGraphicFramePr>
        <p:xfrm>
          <a:off x="566057" y="1231718"/>
          <a:ext cx="11393539" cy="439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6165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DAFD09B-F2C5-43CF-A3CA-F65E06EBB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751275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8539D-00F6-4E4D-9B13-9AD10DCCB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Policy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3D889-A14B-4D51-A125-9F3D90C5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Contributions</a:t>
            </a:r>
          </a:p>
          <a:p>
            <a:pPr lvl="1"/>
            <a:r>
              <a:rPr lang="en-US" sz="2800">
                <a:solidFill>
                  <a:schemeClr val="tx1"/>
                </a:solidFill>
              </a:rPr>
              <a:t>Telework Coordination Team (DAS, HR &amp; DHHS)</a:t>
            </a:r>
          </a:p>
          <a:p>
            <a:pPr lvl="1"/>
            <a:r>
              <a:rPr lang="en-US" sz="2800">
                <a:solidFill>
                  <a:schemeClr val="tx1"/>
                </a:solidFill>
              </a:rPr>
              <a:t>Leadership Forum</a:t>
            </a:r>
          </a:p>
          <a:p>
            <a:pPr lvl="1"/>
            <a:r>
              <a:rPr lang="en-US" sz="2800">
                <a:solidFill>
                  <a:schemeClr val="tx1"/>
                </a:solidFill>
              </a:rPr>
              <a:t>Focus Group Participants</a:t>
            </a:r>
          </a:p>
          <a:p>
            <a:pPr lvl="1"/>
            <a:r>
              <a:rPr lang="en-US" sz="2800">
                <a:solidFill>
                  <a:schemeClr val="tx1"/>
                </a:solidFill>
              </a:rPr>
              <a:t>Countywide contributors</a:t>
            </a:r>
          </a:p>
          <a:p>
            <a:r>
              <a:rPr lang="en-US" sz="2800">
                <a:solidFill>
                  <a:schemeClr val="tx1"/>
                </a:solidFill>
              </a:rPr>
              <a:t>Research, Templates, Best Practices</a:t>
            </a:r>
          </a:p>
          <a:p>
            <a:r>
              <a:rPr lang="en-US" sz="2800">
                <a:solidFill>
                  <a:schemeClr val="tx1"/>
                </a:solidFill>
              </a:rPr>
              <a:t>Current Milwaukee County Practices and Policies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99AF0-D7F7-4825-88DF-4929F5582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The Telework Policy is intended to provide guidance for leveraging telework options as an operational strategy that advances Milwaukee County’s ability to offer great public services.</a:t>
            </a:r>
          </a:p>
        </p:txBody>
      </p:sp>
      <p:pic>
        <p:nvPicPr>
          <p:cNvPr id="6" name="Graphic 5" descr="Lightbulb and gear">
            <a:extLst>
              <a:ext uri="{FF2B5EF4-FFF2-40B4-BE49-F238E27FC236}">
                <a16:creationId xmlns:a16="http://schemas.microsoft.com/office/drawing/2014/main" id="{65CEA275-BDEB-4DC5-B2EC-F8EAD0874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82127" y="4773112"/>
            <a:ext cx="1739265" cy="173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98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F3DF58-1779-4154-B51C-BE4387D2A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cap="all"/>
              <a:t>Policy Themes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A7638224-0AF7-4647-9F06-F0B487B24D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695742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1653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DAFD09B-F2C5-43CF-A3CA-F65E06EBB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Telework policy highlights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2391567-94D2-496A-A2FC-6007810392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Strategy, Eligibility, Performance, Work Locations, Tools</a:t>
            </a:r>
          </a:p>
        </p:txBody>
      </p:sp>
    </p:spTree>
    <p:extLst>
      <p:ext uri="{BB962C8B-B14F-4D97-AF65-F5344CB8AC3E}">
        <p14:creationId xmlns:p14="http://schemas.microsoft.com/office/powerpoint/2010/main" val="301043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233D3-570E-461C-997D-1BC1329B1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Policy Expectations for Offices</a:t>
            </a:r>
          </a:p>
        </p:txBody>
      </p:sp>
      <p:graphicFrame>
        <p:nvGraphicFramePr>
          <p:cNvPr id="29" name="Text Placeholder 2">
            <a:extLst>
              <a:ext uri="{FF2B5EF4-FFF2-40B4-BE49-F238E27FC236}">
                <a16:creationId xmlns:a16="http://schemas.microsoft.com/office/drawing/2014/main" id="{581B9683-D7D4-4918-8A4D-180695A22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166211"/>
              </p:ext>
            </p:extLst>
          </p:nvPr>
        </p:nvGraphicFramePr>
        <p:xfrm>
          <a:off x="1371599" y="1175657"/>
          <a:ext cx="10202091" cy="4691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0" name="Group 29">
            <a:extLst>
              <a:ext uri="{FF2B5EF4-FFF2-40B4-BE49-F238E27FC236}">
                <a16:creationId xmlns:a16="http://schemas.microsoft.com/office/drawing/2014/main" id="{02A5369A-8588-4710-AAC5-DE01C3FABDC3}"/>
              </a:ext>
            </a:extLst>
          </p:cNvPr>
          <p:cNvGrpSpPr/>
          <p:nvPr/>
        </p:nvGrpSpPr>
        <p:grpSpPr>
          <a:xfrm>
            <a:off x="3386535" y="5408025"/>
            <a:ext cx="6172218" cy="918749"/>
            <a:chOff x="3387634" y="5350329"/>
            <a:chExt cx="6172218" cy="91874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4CDDEB8-92E6-4434-9F29-5B9DCDA8F255}"/>
                </a:ext>
              </a:extLst>
            </p:cNvPr>
            <p:cNvSpPr txBox="1"/>
            <p:nvPr/>
          </p:nvSpPr>
          <p:spPr>
            <a:xfrm>
              <a:off x="3955867" y="5466946"/>
              <a:ext cx="50335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>
                  <a:solidFill>
                    <a:schemeClr val="tx2"/>
                  </a:solidFill>
                </a:rPr>
                <a:t>Communicate</a:t>
              </a:r>
            </a:p>
          </p:txBody>
        </p:sp>
        <p:pic>
          <p:nvPicPr>
            <p:cNvPr id="28" name="Graphic 27" descr="Line arrow Straight">
              <a:extLst>
                <a:ext uri="{FF2B5EF4-FFF2-40B4-BE49-F238E27FC236}">
                  <a16:creationId xmlns:a16="http://schemas.microsoft.com/office/drawing/2014/main" id="{C927D83E-8352-46C4-B6DC-C124B6D3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387634" y="5350329"/>
              <a:ext cx="1648095" cy="914400"/>
            </a:xfrm>
            <a:prstGeom prst="rect">
              <a:avLst/>
            </a:prstGeom>
          </p:spPr>
        </p:pic>
        <p:pic>
          <p:nvPicPr>
            <p:cNvPr id="41" name="Graphic 40" descr="Line arrow Straight">
              <a:extLst>
                <a:ext uri="{FF2B5EF4-FFF2-40B4-BE49-F238E27FC236}">
                  <a16:creationId xmlns:a16="http://schemas.microsoft.com/office/drawing/2014/main" id="{BE4DBE1B-9169-4BDE-BC77-A8B95094500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10800000">
              <a:off x="7911757" y="5354678"/>
              <a:ext cx="1648095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163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8E74CFB-EAAD-43E9-BDAC-AAE4F8E8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E31D67-858D-409A-863E-EE8DEB9CC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15772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0C11AD76-2664-4F1B-8A6E-71601C059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3922753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62C76-BCB2-41C7-895E-5F6B93B3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417" y="1480931"/>
            <a:ext cx="7038758" cy="90032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6600">
                <a:solidFill>
                  <a:schemeClr val="accent2"/>
                </a:solidFill>
              </a:rPr>
              <a:t>Position Eligibility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44720-14E9-4726-BC73-7B7418B31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8419" y="2585972"/>
            <a:ext cx="6778556" cy="319651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300" dirty="0"/>
              <a:t>The </a:t>
            </a:r>
            <a:r>
              <a:rPr lang="en-US" sz="2300" i="1" dirty="0"/>
              <a:t>Telework Decision-Making Guide </a:t>
            </a:r>
            <a:r>
              <a:rPr lang="en-US" sz="2300" dirty="0"/>
              <a:t>opens discussion for managers and employees to determine if an employee will be successful in a telework arrangement. It considers: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 dirty="0"/>
              <a:t>Position and department operational needs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 dirty="0"/>
              <a:t>Employee characteristics</a:t>
            </a:r>
          </a:p>
          <a:p>
            <a:pPr marL="342900" indent="-34290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300" dirty="0"/>
              <a:t>Ability to establish an Alternate Work Location</a:t>
            </a:r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642DA86B-BE87-4E1D-ABA7-8D1950C4C4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33" r="8541"/>
          <a:stretch/>
        </p:blipFill>
        <p:spPr>
          <a:xfrm>
            <a:off x="750432" y="2585972"/>
            <a:ext cx="1604865" cy="12702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90265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92296C6-28F7-4BD7-9EFB-22A268E3D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C52958-E7C3-48A4-9C45-A3F77A58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517" y="1480929"/>
            <a:ext cx="6259895" cy="325432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7000" cap="all"/>
              <a:t>Position Eligibility Considerations</a:t>
            </a: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CBB17300-EE76-409B-97FE-4836C509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199584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AEABCDF0-66B8-40A9-98EB-B6837EF18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9FF753-FE81-4C85-8B1C-AB46DE3F1A39}"/>
              </a:ext>
            </a:extLst>
          </p:cNvPr>
          <p:cNvSpPr/>
          <p:nvPr/>
        </p:nvSpPr>
        <p:spPr>
          <a:xfrm>
            <a:off x="1505696" y="1590319"/>
            <a:ext cx="3346825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2"/>
                </a:solidFill>
              </a:rPr>
              <a:t>Consider the degree to which telework options may be appropriate for a position (full-time to occasional).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2"/>
                </a:solidFill>
              </a:rPr>
              <a:t>Eligibility may change when doing so is in the best interest of Milwaukee County, business operations, and high-quality service delivery.</a:t>
            </a:r>
          </a:p>
        </p:txBody>
      </p:sp>
    </p:spTree>
    <p:extLst>
      <p:ext uri="{BB962C8B-B14F-4D97-AF65-F5344CB8AC3E}">
        <p14:creationId xmlns:p14="http://schemas.microsoft.com/office/powerpoint/2010/main" val="3026540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8E74CFB-EAAD-43E9-BDAC-AAE4F8E8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E31D67-858D-409A-863E-EE8DEB9CC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15772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0C11AD76-2664-4F1B-8A6E-71601C059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3922753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62C76-BCB2-41C7-895E-5F6B93B3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417" y="1480931"/>
            <a:ext cx="7038758" cy="90032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6600">
                <a:solidFill>
                  <a:schemeClr val="accent2"/>
                </a:solidFill>
              </a:rPr>
              <a:t>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44720-14E9-4726-BC73-7B7418B31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8419" y="2585972"/>
            <a:ext cx="6778556" cy="391933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300"/>
              <a:t>Telework employees should be managed in a manner consistent with those working in a Central Workplace. It is important to: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/>
              <a:t>communicate regularly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/>
              <a:t>establish clear performance expectations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300"/>
              <a:t>solicit input for improvement</a:t>
            </a:r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ED39A33B-01FF-4290-B4B8-95E0D3F0AC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33" r="8541"/>
          <a:stretch/>
        </p:blipFill>
        <p:spPr>
          <a:xfrm>
            <a:off x="750432" y="2381251"/>
            <a:ext cx="1604865" cy="12702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9835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92296C6-28F7-4BD7-9EFB-22A268E3D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C52958-E7C3-48A4-9C45-A3F77A58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517" y="1480929"/>
            <a:ext cx="6259895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300" cap="all"/>
              <a:t>Management Considerations</a:t>
            </a: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CBB17300-EE76-409B-97FE-4836C509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199584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AEABCDF0-66B8-40A9-98EB-B6837EF18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9FF753-FE81-4C85-8B1C-AB46DE3F1A39}"/>
              </a:ext>
            </a:extLst>
          </p:cNvPr>
          <p:cNvSpPr/>
          <p:nvPr/>
        </p:nvSpPr>
        <p:spPr>
          <a:xfrm>
            <a:off x="1434559" y="1767006"/>
            <a:ext cx="347693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2"/>
                </a:solidFill>
              </a:rPr>
              <a:t>Connect with your HR Business Partner for guidance and support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2"/>
                </a:solidFill>
              </a:rPr>
              <a:t>Use the </a:t>
            </a:r>
            <a:r>
              <a:rPr lang="en-US" sz="2000" i="1">
                <a:solidFill>
                  <a:schemeClr val="tx2"/>
                </a:solidFill>
              </a:rPr>
              <a:t>Telework Agreement </a:t>
            </a:r>
            <a:r>
              <a:rPr lang="en-US" sz="2000">
                <a:solidFill>
                  <a:schemeClr val="tx2"/>
                </a:solidFill>
              </a:rPr>
              <a:t>to detail the approved arrangement including performance measures, department or position specific needs, and availability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3049191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3">
      <a:dk1>
        <a:sysClr val="windowText" lastClr="000000"/>
      </a:dk1>
      <a:lt1>
        <a:srgbClr val="F0EDD5"/>
      </a:lt1>
      <a:dk2>
        <a:srgbClr val="FFFFFF"/>
      </a:dk2>
      <a:lt2>
        <a:srgbClr val="007680"/>
      </a:lt2>
      <a:accent1>
        <a:srgbClr val="007680"/>
      </a:accent1>
      <a:accent2>
        <a:srgbClr val="AC9F3C"/>
      </a:accent2>
      <a:accent3>
        <a:srgbClr val="7C878E"/>
      </a:accent3>
      <a:accent4>
        <a:srgbClr val="6F3B55"/>
      </a:accent4>
      <a:accent5>
        <a:srgbClr val="538135"/>
      </a:accent5>
      <a:accent6>
        <a:srgbClr val="2F5496"/>
      </a:accent6>
      <a:hlink>
        <a:srgbClr val="0070C0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39C19FB27D8644BE682C0774AEC5A7" ma:contentTypeVersion="4" ma:contentTypeDescription="Create a new document." ma:contentTypeScope="" ma:versionID="c18ef5aa65362c2f12cac534a3a2f245">
  <xsd:schema xmlns:xsd="http://www.w3.org/2001/XMLSchema" xmlns:xs="http://www.w3.org/2001/XMLSchema" xmlns:p="http://schemas.microsoft.com/office/2006/metadata/properties" xmlns:ns2="17800b6e-a805-4fc5-b814-afb153867030" xmlns:ns3="177837ac-b188-4d16-b847-f2d842ddf055" targetNamespace="http://schemas.microsoft.com/office/2006/metadata/properties" ma:root="true" ma:fieldsID="e38ea739e30f88bc01901c9e6de57128" ns2:_="" ns3:_="">
    <xsd:import namespace="17800b6e-a805-4fc5-b814-afb153867030"/>
    <xsd:import namespace="177837ac-b188-4d16-b847-f2d842ddf0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00b6e-a805-4fc5-b814-afb1538670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7837ac-b188-4d16-b847-f2d842ddf05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77837ac-b188-4d16-b847-f2d842ddf055">
      <UserInfo>
        <DisplayName>Rowlett, Isaac</DisplayName>
        <AccountId>35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D1BFC57-CB3D-4E33-B1C3-0DFFFC71FC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633C38-CCBE-4EE4-AD89-836B969E63C9}">
  <ds:schemaRefs>
    <ds:schemaRef ds:uri="177837ac-b188-4d16-b847-f2d842ddf055"/>
    <ds:schemaRef ds:uri="17800b6e-a805-4fc5-b814-afb1538670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8F47F1A-2035-480C-8AF2-8FBA1FCEB06D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17800b6e-a805-4fc5-b814-afb153867030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177837ac-b188-4d16-b847-f2d842ddf05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538</Words>
  <Application>Microsoft Office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Franklin Gothic Book</vt:lpstr>
      <vt:lpstr>Wingdings</vt:lpstr>
      <vt:lpstr>Crop</vt:lpstr>
      <vt:lpstr>Milwaukee County Telework Policy</vt:lpstr>
      <vt:lpstr>Policy Development</vt:lpstr>
      <vt:lpstr>Policy Themes</vt:lpstr>
      <vt:lpstr>Telework policy highlights</vt:lpstr>
      <vt:lpstr>Policy Expectations for Offices</vt:lpstr>
      <vt:lpstr>Position Eligibility</vt:lpstr>
      <vt:lpstr>Position Eligibility Considerations</vt:lpstr>
      <vt:lpstr>Management</vt:lpstr>
      <vt:lpstr>Management Considerations</vt:lpstr>
      <vt:lpstr>Alternate Work Location</vt:lpstr>
      <vt:lpstr>Location Considerations</vt:lpstr>
      <vt:lpstr>Shared workspace</vt:lpstr>
      <vt:lpstr>Tools &amp; Resources for Offices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Milwaukee County Telework Policy</dc:title>
  <dc:creator>Adsit, Ashley</dc:creator>
  <cp:lastModifiedBy>Stojsavljevic, Una</cp:lastModifiedBy>
  <cp:revision>20</cp:revision>
  <dcterms:created xsi:type="dcterms:W3CDTF">2021-06-11T13:09:14Z</dcterms:created>
  <dcterms:modified xsi:type="dcterms:W3CDTF">2021-07-08T16:21:16Z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0x0101006839C19FB27D8644BE682C0774AEC5A7</vt:lpwstr>
  </property>
</Properties>
</file>