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1"/>
  </p:notesMasterIdLst>
  <p:handoutMasterIdLst>
    <p:handoutMasterId r:id="rId32"/>
  </p:handoutMasterIdLst>
  <p:sldIdLst>
    <p:sldId id="259" r:id="rId2"/>
    <p:sldId id="260" r:id="rId3"/>
    <p:sldId id="261" r:id="rId4"/>
    <p:sldId id="262" r:id="rId5"/>
    <p:sldId id="271" r:id="rId6"/>
    <p:sldId id="263" r:id="rId7"/>
    <p:sldId id="270" r:id="rId8"/>
    <p:sldId id="272" r:id="rId9"/>
    <p:sldId id="265" r:id="rId10"/>
    <p:sldId id="274" r:id="rId11"/>
    <p:sldId id="275" r:id="rId12"/>
    <p:sldId id="287" r:id="rId13"/>
    <p:sldId id="285" r:id="rId14"/>
    <p:sldId id="284" r:id="rId15"/>
    <p:sldId id="273" r:id="rId16"/>
    <p:sldId id="286" r:id="rId17"/>
    <p:sldId id="276" r:id="rId18"/>
    <p:sldId id="278" r:id="rId19"/>
    <p:sldId id="277" r:id="rId20"/>
    <p:sldId id="279" r:id="rId21"/>
    <p:sldId id="280" r:id="rId22"/>
    <p:sldId id="281" r:id="rId23"/>
    <p:sldId id="282" r:id="rId24"/>
    <p:sldId id="288" r:id="rId25"/>
    <p:sldId id="264" r:id="rId26"/>
    <p:sldId id="266" r:id="rId27"/>
    <p:sldId id="269" r:id="rId28"/>
    <p:sldId id="268" r:id="rId29"/>
    <p:sldId id="267" r:id="rId30"/>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1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18E23B5-C1F8-4DE8-8C60-A055C3D4AA5D}" v="31" dt="2026-08-05T17:47:06.851"/>
    <p1510:client id="{66C00C8E-668A-4106-BB33-74F8BC07A0CC}" v="17" dt="2026-08-06T13:27:15.993"/>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610" autoAdjust="0"/>
    <p:restoredTop sz="86418"/>
  </p:normalViewPr>
  <p:slideViewPr>
    <p:cSldViewPr snapToGrid="0" snapToObjects="1">
      <p:cViewPr varScale="1">
        <p:scale>
          <a:sx n="59" d="100"/>
          <a:sy n="59" d="100"/>
        </p:scale>
        <p:origin x="86" y="326"/>
      </p:cViewPr>
      <p:guideLst/>
    </p:cSldViewPr>
  </p:slideViewPr>
  <p:outlineViewPr>
    <p:cViewPr>
      <p:scale>
        <a:sx n="33" d="100"/>
        <a:sy n="33" d="100"/>
      </p:scale>
      <p:origin x="0" y="-20515"/>
    </p:cViewPr>
  </p:outlineViewPr>
  <p:notesTextViewPr>
    <p:cViewPr>
      <p:scale>
        <a:sx n="1" d="1"/>
        <a:sy n="1" d="1"/>
      </p:scale>
      <p:origin x="0" y="0"/>
    </p:cViewPr>
  </p:notesTextViewPr>
  <p:sorterViewPr>
    <p:cViewPr>
      <p:scale>
        <a:sx n="66" d="100"/>
        <a:sy n="66" d="100"/>
      </p:scale>
      <p:origin x="0" y="0"/>
    </p:cViewPr>
  </p:sorterViewPr>
  <p:notesViewPr>
    <p:cSldViewPr snapToGrid="0" snapToObjects="1">
      <p:cViewPr varScale="1">
        <p:scale>
          <a:sx n="99" d="100"/>
          <a:sy n="99" d="100"/>
        </p:scale>
        <p:origin x="3064" y="18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37"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anda Pavlecic" userId="73eecf9e-82f5-4ad4-a15e-6f6767477781" providerId="ADAL" clId="{AAD772CF-078C-4176-8A68-5D0C86496196}"/>
    <pc:docChg chg="undo custSel modSld">
      <pc:chgData name="Amanda Pavlecic" userId="73eecf9e-82f5-4ad4-a15e-6f6767477781" providerId="ADAL" clId="{AAD772CF-078C-4176-8A68-5D0C86496196}" dt="2026-08-06T13:29:27.756" v="84" actId="113"/>
      <pc:docMkLst>
        <pc:docMk/>
      </pc:docMkLst>
      <pc:sldChg chg="modSp mod">
        <pc:chgData name="Amanda Pavlecic" userId="73eecf9e-82f5-4ad4-a15e-6f6767477781" providerId="ADAL" clId="{AAD772CF-078C-4176-8A68-5D0C86496196}" dt="2026-08-05T18:58:42.932" v="0" actId="962"/>
        <pc:sldMkLst>
          <pc:docMk/>
          <pc:sldMk cId="963443658" sldId="262"/>
        </pc:sldMkLst>
        <pc:picChg chg="mod">
          <ac:chgData name="Amanda Pavlecic" userId="73eecf9e-82f5-4ad4-a15e-6f6767477781" providerId="ADAL" clId="{AAD772CF-078C-4176-8A68-5D0C86496196}" dt="2026-08-05T18:58:42.932" v="0" actId="962"/>
          <ac:picMkLst>
            <pc:docMk/>
            <pc:sldMk cId="963443658" sldId="262"/>
            <ac:picMk id="11" creationId="{F2590F64-6DBF-AC9D-D48B-B6962D5A4F3C}"/>
          </ac:picMkLst>
        </pc:picChg>
      </pc:sldChg>
      <pc:sldChg chg="addSp delSp modSp mod">
        <pc:chgData name="Amanda Pavlecic" userId="73eecf9e-82f5-4ad4-a15e-6f6767477781" providerId="ADAL" clId="{AAD772CF-078C-4176-8A68-5D0C86496196}" dt="2026-08-05T19:02:05.848" v="25" actId="20577"/>
        <pc:sldMkLst>
          <pc:docMk/>
          <pc:sldMk cId="3119314151" sldId="267"/>
        </pc:sldMkLst>
        <pc:spChg chg="add del mod">
          <ac:chgData name="Amanda Pavlecic" userId="73eecf9e-82f5-4ad4-a15e-6f6767477781" providerId="ADAL" clId="{AAD772CF-078C-4176-8A68-5D0C86496196}" dt="2026-08-05T19:01:49.750" v="7" actId="33699"/>
          <ac:spMkLst>
            <pc:docMk/>
            <pc:sldMk cId="3119314151" sldId="267"/>
            <ac:spMk id="2" creationId="{C0339DF1-84E6-735B-D1BC-5A147E3030DF}"/>
          </ac:spMkLst>
        </pc:spChg>
        <pc:spChg chg="add mod">
          <ac:chgData name="Amanda Pavlecic" userId="73eecf9e-82f5-4ad4-a15e-6f6767477781" providerId="ADAL" clId="{AAD772CF-078C-4176-8A68-5D0C86496196}" dt="2026-08-05T19:02:05.848" v="25" actId="20577"/>
          <ac:spMkLst>
            <pc:docMk/>
            <pc:sldMk cId="3119314151" sldId="267"/>
            <ac:spMk id="3" creationId="{05756468-047D-D831-20C0-7EC38EF93D75}"/>
          </ac:spMkLst>
        </pc:spChg>
      </pc:sldChg>
      <pc:sldChg chg="delSp modSp mod">
        <pc:chgData name="Amanda Pavlecic" userId="73eecf9e-82f5-4ad4-a15e-6f6767477781" providerId="ADAL" clId="{AAD772CF-078C-4176-8A68-5D0C86496196}" dt="2026-08-06T13:25:54.971" v="29" actId="478"/>
        <pc:sldMkLst>
          <pc:docMk/>
          <pc:sldMk cId="3349263954" sldId="268"/>
        </pc:sldMkLst>
        <pc:picChg chg="del mod">
          <ac:chgData name="Amanda Pavlecic" userId="73eecf9e-82f5-4ad4-a15e-6f6767477781" providerId="ADAL" clId="{AAD772CF-078C-4176-8A68-5D0C86496196}" dt="2026-08-06T13:25:54.971" v="29" actId="478"/>
          <ac:picMkLst>
            <pc:docMk/>
            <pc:sldMk cId="3349263954" sldId="268"/>
            <ac:picMk id="3" creationId="{A03DDB48-7EAA-5F48-BA9A-9AD6B5F9DFA8}"/>
          </ac:picMkLst>
        </pc:picChg>
      </pc:sldChg>
      <pc:sldChg chg="modSp mod">
        <pc:chgData name="Amanda Pavlecic" userId="73eecf9e-82f5-4ad4-a15e-6f6767477781" providerId="ADAL" clId="{AAD772CF-078C-4176-8A68-5D0C86496196}" dt="2026-08-06T13:27:25.500" v="33" actId="20577"/>
        <pc:sldMkLst>
          <pc:docMk/>
          <pc:sldMk cId="320875368" sldId="271"/>
        </pc:sldMkLst>
        <pc:spChg chg="mod">
          <ac:chgData name="Amanda Pavlecic" userId="73eecf9e-82f5-4ad4-a15e-6f6767477781" providerId="ADAL" clId="{AAD772CF-078C-4176-8A68-5D0C86496196}" dt="2026-08-06T13:27:25.500" v="33" actId="20577"/>
          <ac:spMkLst>
            <pc:docMk/>
            <pc:sldMk cId="320875368" sldId="271"/>
            <ac:spMk id="3" creationId="{9B8082A4-E37B-EE94-9BB5-848EF22607D9}"/>
          </ac:spMkLst>
        </pc:spChg>
      </pc:sldChg>
      <pc:sldChg chg="modSp mod">
        <pc:chgData name="Amanda Pavlecic" userId="73eecf9e-82f5-4ad4-a15e-6f6767477781" providerId="ADAL" clId="{AAD772CF-078C-4176-8A68-5D0C86496196}" dt="2026-08-05T19:00:06.566" v="2" actId="962"/>
        <pc:sldMkLst>
          <pc:docMk/>
          <pc:sldMk cId="3513911403" sldId="274"/>
        </pc:sldMkLst>
        <pc:picChg chg="mod">
          <ac:chgData name="Amanda Pavlecic" userId="73eecf9e-82f5-4ad4-a15e-6f6767477781" providerId="ADAL" clId="{AAD772CF-078C-4176-8A68-5D0C86496196}" dt="2026-08-05T19:00:06.566" v="2" actId="962"/>
          <ac:picMkLst>
            <pc:docMk/>
            <pc:sldMk cId="3513911403" sldId="274"/>
            <ac:picMk id="8" creationId="{A74C23C6-37DA-98BB-0D5F-83FF4B4A87B8}"/>
          </ac:picMkLst>
        </pc:picChg>
      </pc:sldChg>
      <pc:sldChg chg="modSp mod">
        <pc:chgData name="Amanda Pavlecic" userId="73eecf9e-82f5-4ad4-a15e-6f6767477781" providerId="ADAL" clId="{AAD772CF-078C-4176-8A68-5D0C86496196}" dt="2026-08-06T13:29:07.679" v="73" actId="113"/>
        <pc:sldMkLst>
          <pc:docMk/>
          <pc:sldMk cId="1014654192" sldId="277"/>
        </pc:sldMkLst>
        <pc:spChg chg="mod">
          <ac:chgData name="Amanda Pavlecic" userId="73eecf9e-82f5-4ad4-a15e-6f6767477781" providerId="ADAL" clId="{AAD772CF-078C-4176-8A68-5D0C86496196}" dt="2026-08-06T13:29:07.679" v="73" actId="113"/>
          <ac:spMkLst>
            <pc:docMk/>
            <pc:sldMk cId="1014654192" sldId="277"/>
            <ac:spMk id="2" creationId="{9EA8D562-BB90-5555-BED9-5AEE1B2F76A3}"/>
          </ac:spMkLst>
        </pc:spChg>
      </pc:sldChg>
      <pc:sldChg chg="modSp mod">
        <pc:chgData name="Amanda Pavlecic" userId="73eecf9e-82f5-4ad4-a15e-6f6767477781" providerId="ADAL" clId="{AAD772CF-078C-4176-8A68-5D0C86496196}" dt="2026-08-06T13:28:57.567" v="64" actId="113"/>
        <pc:sldMkLst>
          <pc:docMk/>
          <pc:sldMk cId="3782231677" sldId="278"/>
        </pc:sldMkLst>
        <pc:spChg chg="mod">
          <ac:chgData name="Amanda Pavlecic" userId="73eecf9e-82f5-4ad4-a15e-6f6767477781" providerId="ADAL" clId="{AAD772CF-078C-4176-8A68-5D0C86496196}" dt="2026-08-06T13:28:57.567" v="64" actId="113"/>
          <ac:spMkLst>
            <pc:docMk/>
            <pc:sldMk cId="3782231677" sldId="278"/>
            <ac:spMk id="2" creationId="{C96A75BD-EE27-86EE-C089-AA87DF703B68}"/>
          </ac:spMkLst>
        </pc:spChg>
      </pc:sldChg>
      <pc:sldChg chg="modSp mod">
        <pc:chgData name="Amanda Pavlecic" userId="73eecf9e-82f5-4ad4-a15e-6f6767477781" providerId="ADAL" clId="{AAD772CF-078C-4176-8A68-5D0C86496196}" dt="2026-08-06T13:29:17.510" v="80" actId="113"/>
        <pc:sldMkLst>
          <pc:docMk/>
          <pc:sldMk cId="3959787572" sldId="279"/>
        </pc:sldMkLst>
        <pc:spChg chg="mod">
          <ac:chgData name="Amanda Pavlecic" userId="73eecf9e-82f5-4ad4-a15e-6f6767477781" providerId="ADAL" clId="{AAD772CF-078C-4176-8A68-5D0C86496196}" dt="2026-08-06T13:29:17.510" v="80" actId="113"/>
          <ac:spMkLst>
            <pc:docMk/>
            <pc:sldMk cId="3959787572" sldId="279"/>
            <ac:spMk id="2" creationId="{4849BDC6-1114-2ED6-970C-6232E6700796}"/>
          </ac:spMkLst>
        </pc:spChg>
      </pc:sldChg>
      <pc:sldChg chg="modSp mod">
        <pc:chgData name="Amanda Pavlecic" userId="73eecf9e-82f5-4ad4-a15e-6f6767477781" providerId="ADAL" clId="{AAD772CF-078C-4176-8A68-5D0C86496196}" dt="2026-08-06T13:29:27.756" v="84" actId="113"/>
        <pc:sldMkLst>
          <pc:docMk/>
          <pc:sldMk cId="2948505178" sldId="280"/>
        </pc:sldMkLst>
        <pc:spChg chg="mod">
          <ac:chgData name="Amanda Pavlecic" userId="73eecf9e-82f5-4ad4-a15e-6f6767477781" providerId="ADAL" clId="{AAD772CF-078C-4176-8A68-5D0C86496196}" dt="2026-08-06T13:29:27.756" v="84" actId="113"/>
          <ac:spMkLst>
            <pc:docMk/>
            <pc:sldMk cId="2948505178" sldId="280"/>
            <ac:spMk id="2" creationId="{57F13BE2-71EA-E1C5-2C95-0BA8C2E9D27D}"/>
          </ac:spMkLst>
        </pc:spChg>
      </pc:sldChg>
      <pc:sldChg chg="modSp mod">
        <pc:chgData name="Amanda Pavlecic" userId="73eecf9e-82f5-4ad4-a15e-6f6767477781" providerId="ADAL" clId="{AAD772CF-078C-4176-8A68-5D0C86496196}" dt="2026-08-05T19:00:50.816" v="4" actId="962"/>
        <pc:sldMkLst>
          <pc:docMk/>
          <pc:sldMk cId="2426216769" sldId="282"/>
        </pc:sldMkLst>
        <pc:picChg chg="mod">
          <ac:chgData name="Amanda Pavlecic" userId="73eecf9e-82f5-4ad4-a15e-6f6767477781" providerId="ADAL" clId="{AAD772CF-078C-4176-8A68-5D0C86496196}" dt="2026-08-05T19:00:49.828" v="3" actId="962"/>
          <ac:picMkLst>
            <pc:docMk/>
            <pc:sldMk cId="2426216769" sldId="282"/>
            <ac:picMk id="9" creationId="{D5719EBC-C20D-BB15-2B29-C9DF89818E5E}"/>
          </ac:picMkLst>
        </pc:picChg>
        <pc:picChg chg="mod">
          <ac:chgData name="Amanda Pavlecic" userId="73eecf9e-82f5-4ad4-a15e-6f6767477781" providerId="ADAL" clId="{AAD772CF-078C-4176-8A68-5D0C86496196}" dt="2026-08-05T19:00:50.816" v="4" actId="962"/>
          <ac:picMkLst>
            <pc:docMk/>
            <pc:sldMk cId="2426216769" sldId="282"/>
            <ac:picMk id="11" creationId="{74420FE7-90DC-F5A2-10C4-DA71AE3284DA}"/>
          </ac:picMkLst>
        </pc:picChg>
      </pc:sldChg>
    </pc:docChg>
  </pc:docChgLst>
  <pc:docChgLst>
    <pc:chgData name="Holly McElhatton" userId="2f92be79-0373-4385-927c-8b6eb636d2b2" providerId="ADAL" clId="{D627D979-FF6B-4A8C-AE63-6E15C3806487}"/>
    <pc:docChg chg="undo custSel addSld delSld modSld sldOrd">
      <pc:chgData name="Holly McElhatton" userId="2f92be79-0373-4385-927c-8b6eb636d2b2" providerId="ADAL" clId="{D627D979-FF6B-4A8C-AE63-6E15C3806487}" dt="2026-08-05T17:45:39.988" v="15581" actId="20577"/>
      <pc:docMkLst>
        <pc:docMk/>
      </pc:docMkLst>
      <pc:sldChg chg="modSp mod">
        <pc:chgData name="Holly McElhatton" userId="2f92be79-0373-4385-927c-8b6eb636d2b2" providerId="ADAL" clId="{D627D979-FF6B-4A8C-AE63-6E15C3806487}" dt="2026-07-27T16:05:17.229" v="57" actId="20577"/>
        <pc:sldMkLst>
          <pc:docMk/>
          <pc:sldMk cId="359295073" sldId="259"/>
        </pc:sldMkLst>
        <pc:spChg chg="mod">
          <ac:chgData name="Holly McElhatton" userId="2f92be79-0373-4385-927c-8b6eb636d2b2" providerId="ADAL" clId="{D627D979-FF6B-4A8C-AE63-6E15C3806487}" dt="2026-07-27T16:04:47.477" v="18" actId="20577"/>
          <ac:spMkLst>
            <pc:docMk/>
            <pc:sldMk cId="359295073" sldId="259"/>
            <ac:spMk id="2" creationId="{E08306D3-3B86-9645-9E36-B2DF6606B4F3}"/>
          </ac:spMkLst>
        </pc:spChg>
        <pc:spChg chg="mod">
          <ac:chgData name="Holly McElhatton" userId="2f92be79-0373-4385-927c-8b6eb636d2b2" providerId="ADAL" clId="{D627D979-FF6B-4A8C-AE63-6E15C3806487}" dt="2026-07-27T16:05:17.229" v="57" actId="20577"/>
          <ac:spMkLst>
            <pc:docMk/>
            <pc:sldMk cId="359295073" sldId="259"/>
            <ac:spMk id="3" creationId="{BB046CAE-CEB4-4543-A6D9-5FC4F0A2F75D}"/>
          </ac:spMkLst>
        </pc:spChg>
      </pc:sldChg>
      <pc:sldChg chg="modSp mod">
        <pc:chgData name="Holly McElhatton" userId="2f92be79-0373-4385-927c-8b6eb636d2b2" providerId="ADAL" clId="{D627D979-FF6B-4A8C-AE63-6E15C3806487}" dt="2026-08-03T15:38:22.345" v="14374" actId="20577"/>
        <pc:sldMkLst>
          <pc:docMk/>
          <pc:sldMk cId="3272284165" sldId="260"/>
        </pc:sldMkLst>
        <pc:spChg chg="mod">
          <ac:chgData name="Holly McElhatton" userId="2f92be79-0373-4385-927c-8b6eb636d2b2" providerId="ADAL" clId="{D627D979-FF6B-4A8C-AE63-6E15C3806487}" dt="2026-07-27T16:05:29.653" v="63" actId="20577"/>
          <ac:spMkLst>
            <pc:docMk/>
            <pc:sldMk cId="3272284165" sldId="260"/>
            <ac:spMk id="2" creationId="{C5AA7B4F-8C97-E54D-8590-6686E4C9A083}"/>
          </ac:spMkLst>
        </pc:spChg>
        <pc:spChg chg="mod">
          <ac:chgData name="Holly McElhatton" userId="2f92be79-0373-4385-927c-8b6eb636d2b2" providerId="ADAL" clId="{D627D979-FF6B-4A8C-AE63-6E15C3806487}" dt="2026-08-03T15:38:22.345" v="14374" actId="20577"/>
          <ac:spMkLst>
            <pc:docMk/>
            <pc:sldMk cId="3272284165" sldId="260"/>
            <ac:spMk id="3" creationId="{25643104-BDD0-3548-8BEC-2B7AB9CD4DE7}"/>
          </ac:spMkLst>
        </pc:spChg>
      </pc:sldChg>
      <pc:sldChg chg="addSp delSp modSp mod modClrScheme chgLayout modNotesTx">
        <pc:chgData name="Holly McElhatton" userId="2f92be79-0373-4385-927c-8b6eb636d2b2" providerId="ADAL" clId="{D627D979-FF6B-4A8C-AE63-6E15C3806487}" dt="2026-08-05T17:43:04.772" v="15579" actId="6549"/>
        <pc:sldMkLst>
          <pc:docMk/>
          <pc:sldMk cId="1172990737" sldId="261"/>
        </pc:sldMkLst>
        <pc:spChg chg="add mod ord">
          <ac:chgData name="Holly McElhatton" userId="2f92be79-0373-4385-927c-8b6eb636d2b2" providerId="ADAL" clId="{D627D979-FF6B-4A8C-AE63-6E15C3806487}" dt="2026-07-27T16:07:20.675" v="228" actId="27636"/>
          <ac:spMkLst>
            <pc:docMk/>
            <pc:sldMk cId="1172990737" sldId="261"/>
            <ac:spMk id="4" creationId="{D060472F-EA51-E1CB-B5C3-4BB02B36002F}"/>
          </ac:spMkLst>
        </pc:spChg>
        <pc:spChg chg="add mod ord">
          <ac:chgData name="Holly McElhatton" userId="2f92be79-0373-4385-927c-8b6eb636d2b2" providerId="ADAL" clId="{D627D979-FF6B-4A8C-AE63-6E15C3806487}" dt="2026-08-03T19:09:26.072" v="14626" actId="20577"/>
          <ac:spMkLst>
            <pc:docMk/>
            <pc:sldMk cId="1172990737" sldId="261"/>
            <ac:spMk id="5" creationId="{013D5CA7-4D04-A05F-F328-8B48C7495187}"/>
          </ac:spMkLst>
        </pc:spChg>
      </pc:sldChg>
      <pc:sldChg chg="addSp delSp modSp mod modClrScheme chgLayout modNotesTx">
        <pc:chgData name="Holly McElhatton" userId="2f92be79-0373-4385-927c-8b6eb636d2b2" providerId="ADAL" clId="{D627D979-FF6B-4A8C-AE63-6E15C3806487}" dt="2026-08-04T16:20:12.670" v="15494" actId="20577"/>
        <pc:sldMkLst>
          <pc:docMk/>
          <pc:sldMk cId="963443658" sldId="262"/>
        </pc:sldMkLst>
        <pc:spChg chg="mod ord">
          <ac:chgData name="Holly McElhatton" userId="2f92be79-0373-4385-927c-8b6eb636d2b2" providerId="ADAL" clId="{D627D979-FF6B-4A8C-AE63-6E15C3806487}" dt="2026-07-27T17:49:48.887" v="1528" actId="700"/>
          <ac:spMkLst>
            <pc:docMk/>
            <pc:sldMk cId="963443658" sldId="262"/>
            <ac:spMk id="2" creationId="{D1EA6F5B-E215-AC46-B8BA-3B166C4825C1}"/>
          </ac:spMkLst>
        </pc:spChg>
        <pc:spChg chg="add mod ord">
          <ac:chgData name="Holly McElhatton" userId="2f92be79-0373-4385-927c-8b6eb636d2b2" providerId="ADAL" clId="{D627D979-FF6B-4A8C-AE63-6E15C3806487}" dt="2026-08-03T16:06:08.045" v="14385" actId="20577"/>
          <ac:spMkLst>
            <pc:docMk/>
            <pc:sldMk cId="963443658" sldId="262"/>
            <ac:spMk id="5" creationId="{7D1B5480-F3EF-D931-7976-961ECF69AD17}"/>
          </ac:spMkLst>
        </pc:spChg>
        <pc:picChg chg="add mod">
          <ac:chgData name="Holly McElhatton" userId="2f92be79-0373-4385-927c-8b6eb636d2b2" providerId="ADAL" clId="{D627D979-FF6B-4A8C-AE63-6E15C3806487}" dt="2026-08-03T16:06:20.931" v="14389" actId="1076"/>
          <ac:picMkLst>
            <pc:docMk/>
            <pc:sldMk cId="963443658" sldId="262"/>
            <ac:picMk id="11" creationId="{F2590F64-6DBF-AC9D-D48B-B6962D5A4F3C}"/>
          </ac:picMkLst>
        </pc:picChg>
      </pc:sldChg>
      <pc:sldChg chg="addSp delSp modSp mod ord modClrScheme chgLayout">
        <pc:chgData name="Holly McElhatton" userId="2f92be79-0373-4385-927c-8b6eb636d2b2" providerId="ADAL" clId="{D627D979-FF6B-4A8C-AE63-6E15C3806487}" dt="2026-08-03T16:45:37.669" v="14581" actId="14100"/>
        <pc:sldMkLst>
          <pc:docMk/>
          <pc:sldMk cId="2193508921" sldId="263"/>
        </pc:sldMkLst>
        <pc:spChg chg="add mod ord">
          <ac:chgData name="Holly McElhatton" userId="2f92be79-0373-4385-927c-8b6eb636d2b2" providerId="ADAL" clId="{D627D979-FF6B-4A8C-AE63-6E15C3806487}" dt="2026-07-27T18:16:24.643" v="2947"/>
          <ac:spMkLst>
            <pc:docMk/>
            <pc:sldMk cId="2193508921" sldId="263"/>
            <ac:spMk id="3" creationId="{FA58EDD1-055D-EE5A-B0BC-0AD56AB2DDCD}"/>
          </ac:spMkLst>
        </pc:spChg>
        <pc:spChg chg="add mod ord">
          <ac:chgData name="Holly McElhatton" userId="2f92be79-0373-4385-927c-8b6eb636d2b2" providerId="ADAL" clId="{D627D979-FF6B-4A8C-AE63-6E15C3806487}" dt="2026-08-03T16:45:37.669" v="14581" actId="14100"/>
          <ac:spMkLst>
            <pc:docMk/>
            <pc:sldMk cId="2193508921" sldId="263"/>
            <ac:spMk id="4" creationId="{FEC748DA-422C-33B2-17F1-A62A823A7C48}"/>
          </ac:spMkLst>
        </pc:spChg>
      </pc:sldChg>
      <pc:sldChg chg="addSp delSp modSp mod ord modClrScheme chgLayout">
        <pc:chgData name="Holly McElhatton" userId="2f92be79-0373-4385-927c-8b6eb636d2b2" providerId="ADAL" clId="{D627D979-FF6B-4A8C-AE63-6E15C3806487}" dt="2026-08-04T16:10:43.613" v="15426" actId="20577"/>
        <pc:sldMkLst>
          <pc:docMk/>
          <pc:sldMk cId="4069720995" sldId="264"/>
        </pc:sldMkLst>
        <pc:spChg chg="add mod">
          <ac:chgData name="Holly McElhatton" userId="2f92be79-0373-4385-927c-8b6eb636d2b2" providerId="ADAL" clId="{D627D979-FF6B-4A8C-AE63-6E15C3806487}" dt="2026-07-27T16:09:53.469" v="269" actId="20577"/>
          <ac:spMkLst>
            <pc:docMk/>
            <pc:sldMk cId="4069720995" sldId="264"/>
            <ac:spMk id="2" creationId="{53EB13B9-6408-915F-3894-00AD8F699657}"/>
          </ac:spMkLst>
        </pc:spChg>
        <pc:spChg chg="add del mod">
          <ac:chgData name="Holly McElhatton" userId="2f92be79-0373-4385-927c-8b6eb636d2b2" providerId="ADAL" clId="{D627D979-FF6B-4A8C-AE63-6E15C3806487}" dt="2026-08-04T16:10:43.613" v="15426" actId="20577"/>
          <ac:spMkLst>
            <pc:docMk/>
            <pc:sldMk cId="4069720995" sldId="264"/>
            <ac:spMk id="3" creationId="{1F07650A-059F-91F4-3EB9-0B3B3DCED852}"/>
          </ac:spMkLst>
        </pc:spChg>
      </pc:sldChg>
      <pc:sldChg chg="addSp delSp modSp mod modClrScheme chgLayout">
        <pc:chgData name="Holly McElhatton" userId="2f92be79-0373-4385-927c-8b6eb636d2b2" providerId="ADAL" clId="{D627D979-FF6B-4A8C-AE63-6E15C3806487}" dt="2026-08-03T19:23:03.590" v="14650" actId="20577"/>
        <pc:sldMkLst>
          <pc:docMk/>
          <pc:sldMk cId="3393680082" sldId="265"/>
        </pc:sldMkLst>
        <pc:spChg chg="add mod ord">
          <ac:chgData name="Holly McElhatton" userId="2f92be79-0373-4385-927c-8b6eb636d2b2" providerId="ADAL" clId="{D627D979-FF6B-4A8C-AE63-6E15C3806487}" dt="2026-07-27T20:21:01.070" v="3796" actId="5793"/>
          <ac:spMkLst>
            <pc:docMk/>
            <pc:sldMk cId="3393680082" sldId="265"/>
            <ac:spMk id="5" creationId="{63B98F78-EE66-B90B-88CF-20225C6383E3}"/>
          </ac:spMkLst>
        </pc:spChg>
        <pc:spChg chg="add mod ord">
          <ac:chgData name="Holly McElhatton" userId="2f92be79-0373-4385-927c-8b6eb636d2b2" providerId="ADAL" clId="{D627D979-FF6B-4A8C-AE63-6E15C3806487}" dt="2026-08-03T19:23:03.590" v="14650" actId="20577"/>
          <ac:spMkLst>
            <pc:docMk/>
            <pc:sldMk cId="3393680082" sldId="265"/>
            <ac:spMk id="6" creationId="{16AC60D0-AE8D-F564-081B-13A0E826BC24}"/>
          </ac:spMkLst>
        </pc:spChg>
      </pc:sldChg>
      <pc:sldChg chg="addSp delSp modSp mod modClrScheme chgLayout">
        <pc:chgData name="Holly McElhatton" userId="2f92be79-0373-4385-927c-8b6eb636d2b2" providerId="ADAL" clId="{D627D979-FF6B-4A8C-AE63-6E15C3806487}" dt="2026-07-27T16:20:12.276" v="1099" actId="5793"/>
        <pc:sldMkLst>
          <pc:docMk/>
          <pc:sldMk cId="2049465888" sldId="266"/>
        </pc:sldMkLst>
        <pc:spChg chg="add mod ord">
          <ac:chgData name="Holly McElhatton" userId="2f92be79-0373-4385-927c-8b6eb636d2b2" providerId="ADAL" clId="{D627D979-FF6B-4A8C-AE63-6E15C3806487}" dt="2026-07-27T16:19:51.652" v="1094" actId="20577"/>
          <ac:spMkLst>
            <pc:docMk/>
            <pc:sldMk cId="2049465888" sldId="266"/>
            <ac:spMk id="5" creationId="{2EE9E286-F64D-6A2E-B1B8-A9A56FF88A5D}"/>
          </ac:spMkLst>
        </pc:spChg>
        <pc:spChg chg="add mod ord">
          <ac:chgData name="Holly McElhatton" userId="2f92be79-0373-4385-927c-8b6eb636d2b2" providerId="ADAL" clId="{D627D979-FF6B-4A8C-AE63-6E15C3806487}" dt="2026-07-27T16:20:12.276" v="1099" actId="5793"/>
          <ac:spMkLst>
            <pc:docMk/>
            <pc:sldMk cId="2049465888" sldId="266"/>
            <ac:spMk id="6" creationId="{9C708952-B722-E153-2601-5A79F9950289}"/>
          </ac:spMkLst>
        </pc:spChg>
      </pc:sldChg>
      <pc:sldChg chg="addSp modSp mod modClrScheme chgLayout">
        <pc:chgData name="Holly McElhatton" userId="2f92be79-0373-4385-927c-8b6eb636d2b2" providerId="ADAL" clId="{D627D979-FF6B-4A8C-AE63-6E15C3806487}" dt="2026-07-30T15:34:39.120" v="11114" actId="207"/>
        <pc:sldMkLst>
          <pc:docMk/>
          <pc:sldMk cId="3349263954" sldId="268"/>
        </pc:sldMkLst>
        <pc:spChg chg="add mod ord">
          <ac:chgData name="Holly McElhatton" userId="2f92be79-0373-4385-927c-8b6eb636d2b2" providerId="ADAL" clId="{D627D979-FF6B-4A8C-AE63-6E15C3806487}" dt="2026-07-27T16:17:40.612" v="789" actId="1076"/>
          <ac:spMkLst>
            <pc:docMk/>
            <pc:sldMk cId="3349263954" sldId="268"/>
            <ac:spMk id="2" creationId="{4DB9D313-D3F4-3393-C0A9-5CC2F2CADA20}"/>
          </ac:spMkLst>
        </pc:spChg>
        <pc:spChg chg="add mod ord">
          <ac:chgData name="Holly McElhatton" userId="2f92be79-0373-4385-927c-8b6eb636d2b2" providerId="ADAL" clId="{D627D979-FF6B-4A8C-AE63-6E15C3806487}" dt="2026-07-30T15:34:39.120" v="11114" actId="207"/>
          <ac:spMkLst>
            <pc:docMk/>
            <pc:sldMk cId="3349263954" sldId="268"/>
            <ac:spMk id="4" creationId="{CE972537-4B87-BD5E-594E-192B4F218049}"/>
          </ac:spMkLst>
        </pc:spChg>
        <pc:picChg chg="mod">
          <ac:chgData name="Holly McElhatton" userId="2f92be79-0373-4385-927c-8b6eb636d2b2" providerId="ADAL" clId="{D627D979-FF6B-4A8C-AE63-6E15C3806487}" dt="2026-07-27T16:17:37.747" v="788" actId="1076"/>
          <ac:picMkLst>
            <pc:docMk/>
            <pc:sldMk cId="3349263954" sldId="268"/>
            <ac:picMk id="3" creationId="{A03DDB48-7EAA-5F48-BA9A-9AD6B5F9DFA8}"/>
          </ac:picMkLst>
        </pc:picChg>
      </pc:sldChg>
      <pc:sldChg chg="modSp new mod">
        <pc:chgData name="Holly McElhatton" userId="2f92be79-0373-4385-927c-8b6eb636d2b2" providerId="ADAL" clId="{D627D979-FF6B-4A8C-AE63-6E15C3806487}" dt="2026-07-27T16:16:59.518" v="750" actId="20577"/>
        <pc:sldMkLst>
          <pc:docMk/>
          <pc:sldMk cId="2817835389" sldId="269"/>
        </pc:sldMkLst>
        <pc:spChg chg="mod">
          <ac:chgData name="Holly McElhatton" userId="2f92be79-0373-4385-927c-8b6eb636d2b2" providerId="ADAL" clId="{D627D979-FF6B-4A8C-AE63-6E15C3806487}" dt="2026-07-27T16:14:59.901" v="556" actId="20577"/>
          <ac:spMkLst>
            <pc:docMk/>
            <pc:sldMk cId="2817835389" sldId="269"/>
            <ac:spMk id="2" creationId="{6DD70D09-E8DB-29DA-F8A1-1587EDC82864}"/>
          </ac:spMkLst>
        </pc:spChg>
        <pc:spChg chg="mod">
          <ac:chgData name="Holly McElhatton" userId="2f92be79-0373-4385-927c-8b6eb636d2b2" providerId="ADAL" clId="{D627D979-FF6B-4A8C-AE63-6E15C3806487}" dt="2026-07-27T16:16:59.518" v="750" actId="20577"/>
          <ac:spMkLst>
            <pc:docMk/>
            <pc:sldMk cId="2817835389" sldId="269"/>
            <ac:spMk id="3" creationId="{BB79219B-7203-F4B3-D98F-F3F24C57F571}"/>
          </ac:spMkLst>
        </pc:spChg>
      </pc:sldChg>
      <pc:sldChg chg="addSp delSp modSp new mod ord modClrScheme chgLayout modNotesTx">
        <pc:chgData name="Holly McElhatton" userId="2f92be79-0373-4385-927c-8b6eb636d2b2" providerId="ADAL" clId="{D627D979-FF6B-4A8C-AE63-6E15C3806487}" dt="2026-08-03T16:58:26.911" v="14584" actId="20577"/>
        <pc:sldMkLst>
          <pc:docMk/>
          <pc:sldMk cId="1665217223" sldId="270"/>
        </pc:sldMkLst>
        <pc:spChg chg="add mod ord">
          <ac:chgData name="Holly McElhatton" userId="2f92be79-0373-4385-927c-8b6eb636d2b2" providerId="ADAL" clId="{D627D979-FF6B-4A8C-AE63-6E15C3806487}" dt="2026-07-27T18:28:24.912" v="3038" actId="20577"/>
          <ac:spMkLst>
            <pc:docMk/>
            <pc:sldMk cId="1665217223" sldId="270"/>
            <ac:spMk id="5" creationId="{276A53E0-7863-94E1-BC6F-13082005A1C7}"/>
          </ac:spMkLst>
        </pc:spChg>
        <pc:spChg chg="add mod ord">
          <ac:chgData name="Holly McElhatton" userId="2f92be79-0373-4385-927c-8b6eb636d2b2" providerId="ADAL" clId="{D627D979-FF6B-4A8C-AE63-6E15C3806487}" dt="2026-08-03T16:58:26.911" v="14584" actId="20577"/>
          <ac:spMkLst>
            <pc:docMk/>
            <pc:sldMk cId="1665217223" sldId="270"/>
            <ac:spMk id="6" creationId="{23C7C2F4-7478-268A-1DB3-63E3C3548438}"/>
          </ac:spMkLst>
        </pc:spChg>
      </pc:sldChg>
      <pc:sldChg chg="modSp new mod modNotesTx">
        <pc:chgData name="Holly McElhatton" userId="2f92be79-0373-4385-927c-8b6eb636d2b2" providerId="ADAL" clId="{D627D979-FF6B-4A8C-AE63-6E15C3806487}" dt="2026-08-03T16:19:18.382" v="14391" actId="20577"/>
        <pc:sldMkLst>
          <pc:docMk/>
          <pc:sldMk cId="320875368" sldId="271"/>
        </pc:sldMkLst>
        <pc:spChg chg="mod">
          <ac:chgData name="Holly McElhatton" userId="2f92be79-0373-4385-927c-8b6eb636d2b2" providerId="ADAL" clId="{D627D979-FF6B-4A8C-AE63-6E15C3806487}" dt="2026-07-27T18:10:53.809" v="2507"/>
          <ac:spMkLst>
            <pc:docMk/>
            <pc:sldMk cId="320875368" sldId="271"/>
            <ac:spMk id="2" creationId="{7643C4B2-26EB-067A-18D8-9D8A03AC01B6}"/>
          </ac:spMkLst>
        </pc:spChg>
        <pc:spChg chg="mod">
          <ac:chgData name="Holly McElhatton" userId="2f92be79-0373-4385-927c-8b6eb636d2b2" providerId="ADAL" clId="{D627D979-FF6B-4A8C-AE63-6E15C3806487}" dt="2026-08-03T16:19:18.382" v="14391" actId="20577"/>
          <ac:spMkLst>
            <pc:docMk/>
            <pc:sldMk cId="320875368" sldId="271"/>
            <ac:spMk id="3" creationId="{9B8082A4-E37B-EE94-9BB5-848EF22607D9}"/>
          </ac:spMkLst>
        </pc:spChg>
      </pc:sldChg>
      <pc:sldChg chg="modSp new mod ord">
        <pc:chgData name="Holly McElhatton" userId="2f92be79-0373-4385-927c-8b6eb636d2b2" providerId="ADAL" clId="{D627D979-FF6B-4A8C-AE63-6E15C3806487}" dt="2026-07-30T15:10:10.430" v="10292" actId="20577"/>
        <pc:sldMkLst>
          <pc:docMk/>
          <pc:sldMk cId="2645210706" sldId="272"/>
        </pc:sldMkLst>
        <pc:spChg chg="mod">
          <ac:chgData name="Holly McElhatton" userId="2f92be79-0373-4385-927c-8b6eb636d2b2" providerId="ADAL" clId="{D627D979-FF6B-4A8C-AE63-6E15C3806487}" dt="2026-07-30T15:10:10.430" v="10292" actId="20577"/>
          <ac:spMkLst>
            <pc:docMk/>
            <pc:sldMk cId="2645210706" sldId="272"/>
            <ac:spMk id="2" creationId="{EFE1A138-4B31-B257-682B-6EE0C3220AC0}"/>
          </ac:spMkLst>
        </pc:spChg>
        <pc:spChg chg="mod">
          <ac:chgData name="Holly McElhatton" userId="2f92be79-0373-4385-927c-8b6eb636d2b2" providerId="ADAL" clId="{D627D979-FF6B-4A8C-AE63-6E15C3806487}" dt="2026-07-27T20:21:06.126" v="3797" actId="21"/>
          <ac:spMkLst>
            <pc:docMk/>
            <pc:sldMk cId="2645210706" sldId="272"/>
            <ac:spMk id="3" creationId="{5AA12192-937F-14D5-DDC3-424D332548F3}"/>
          </ac:spMkLst>
        </pc:spChg>
      </pc:sldChg>
      <pc:sldChg chg="modSp new mod ord modNotesTx">
        <pc:chgData name="Holly McElhatton" userId="2f92be79-0373-4385-927c-8b6eb636d2b2" providerId="ADAL" clId="{D627D979-FF6B-4A8C-AE63-6E15C3806487}" dt="2026-08-05T17:45:39.988" v="15581" actId="20577"/>
        <pc:sldMkLst>
          <pc:docMk/>
          <pc:sldMk cId="1629492289" sldId="273"/>
        </pc:sldMkLst>
        <pc:spChg chg="mod">
          <ac:chgData name="Holly McElhatton" userId="2f92be79-0373-4385-927c-8b6eb636d2b2" providerId="ADAL" clId="{D627D979-FF6B-4A8C-AE63-6E15C3806487}" dt="2026-07-28T17:30:13.652" v="9242" actId="20577"/>
          <ac:spMkLst>
            <pc:docMk/>
            <pc:sldMk cId="1629492289" sldId="273"/>
            <ac:spMk id="2" creationId="{41033709-AED4-A9AB-F24F-8A0469EE5B86}"/>
          </ac:spMkLst>
        </pc:spChg>
        <pc:spChg chg="mod">
          <ac:chgData name="Holly McElhatton" userId="2f92be79-0373-4385-927c-8b6eb636d2b2" providerId="ADAL" clId="{D627D979-FF6B-4A8C-AE63-6E15C3806487}" dt="2026-08-04T17:21:06.369" v="15571" actId="20577"/>
          <ac:spMkLst>
            <pc:docMk/>
            <pc:sldMk cId="1629492289" sldId="273"/>
            <ac:spMk id="3" creationId="{822CB94C-E4C5-22FC-ECF5-FE4BCCBF6713}"/>
          </ac:spMkLst>
        </pc:spChg>
      </pc:sldChg>
      <pc:sldChg chg="addSp delSp modSp new mod ord">
        <pc:chgData name="Holly McElhatton" userId="2f92be79-0373-4385-927c-8b6eb636d2b2" providerId="ADAL" clId="{D627D979-FF6B-4A8C-AE63-6E15C3806487}" dt="2026-08-03T17:27:03.064" v="14590" actId="1076"/>
        <pc:sldMkLst>
          <pc:docMk/>
          <pc:sldMk cId="3513911403" sldId="274"/>
        </pc:sldMkLst>
        <pc:spChg chg="mod">
          <ac:chgData name="Holly McElhatton" userId="2f92be79-0373-4385-927c-8b6eb636d2b2" providerId="ADAL" clId="{D627D979-FF6B-4A8C-AE63-6E15C3806487}" dt="2026-07-27T20:37:19.219" v="4259" actId="20577"/>
          <ac:spMkLst>
            <pc:docMk/>
            <pc:sldMk cId="3513911403" sldId="274"/>
            <ac:spMk id="2" creationId="{936124E8-95D2-77C7-D52E-B1A8B40E88BF}"/>
          </ac:spMkLst>
        </pc:spChg>
        <pc:spChg chg="mod">
          <ac:chgData name="Holly McElhatton" userId="2f92be79-0373-4385-927c-8b6eb636d2b2" providerId="ADAL" clId="{D627D979-FF6B-4A8C-AE63-6E15C3806487}" dt="2026-07-27T20:56:36.144" v="5238" actId="27636"/>
          <ac:spMkLst>
            <pc:docMk/>
            <pc:sldMk cId="3513911403" sldId="274"/>
            <ac:spMk id="3" creationId="{775D5258-CD3C-AA3A-09EF-939C40364482}"/>
          </ac:spMkLst>
        </pc:spChg>
        <pc:picChg chg="add mod">
          <ac:chgData name="Holly McElhatton" userId="2f92be79-0373-4385-927c-8b6eb636d2b2" providerId="ADAL" clId="{D627D979-FF6B-4A8C-AE63-6E15C3806487}" dt="2026-08-03T17:27:03.064" v="14590" actId="1076"/>
          <ac:picMkLst>
            <pc:docMk/>
            <pc:sldMk cId="3513911403" sldId="274"/>
            <ac:picMk id="8" creationId="{A74C23C6-37DA-98BB-0D5F-83FF4B4A87B8}"/>
          </ac:picMkLst>
        </pc:picChg>
      </pc:sldChg>
      <pc:sldChg chg="modSp new mod ord modNotesTx">
        <pc:chgData name="Holly McElhatton" userId="2f92be79-0373-4385-927c-8b6eb636d2b2" providerId="ADAL" clId="{D627D979-FF6B-4A8C-AE63-6E15C3806487}" dt="2026-08-03T19:26:43.334" v="14652" actId="20577"/>
        <pc:sldMkLst>
          <pc:docMk/>
          <pc:sldMk cId="2482588081" sldId="275"/>
        </pc:sldMkLst>
        <pc:spChg chg="mod">
          <ac:chgData name="Holly McElhatton" userId="2f92be79-0373-4385-927c-8b6eb636d2b2" providerId="ADAL" clId="{D627D979-FF6B-4A8C-AE63-6E15C3806487}" dt="2026-07-27T20:52:41.662" v="5119" actId="5793"/>
          <ac:spMkLst>
            <pc:docMk/>
            <pc:sldMk cId="2482588081" sldId="275"/>
            <ac:spMk id="2" creationId="{77505085-C375-0D0D-A75B-6A5D2EE16FF1}"/>
          </ac:spMkLst>
        </pc:spChg>
        <pc:spChg chg="mod">
          <ac:chgData name="Holly McElhatton" userId="2f92be79-0373-4385-927c-8b6eb636d2b2" providerId="ADAL" clId="{D627D979-FF6B-4A8C-AE63-6E15C3806487}" dt="2026-08-03T19:26:43.334" v="14652" actId="20577"/>
          <ac:spMkLst>
            <pc:docMk/>
            <pc:sldMk cId="2482588081" sldId="275"/>
            <ac:spMk id="3" creationId="{ADA4290F-E8E0-9AA5-0699-44DC6B994EAB}"/>
          </ac:spMkLst>
        </pc:spChg>
      </pc:sldChg>
      <pc:sldChg chg="modSp new mod modNotesTx">
        <pc:chgData name="Holly McElhatton" userId="2f92be79-0373-4385-927c-8b6eb636d2b2" providerId="ADAL" clId="{D627D979-FF6B-4A8C-AE63-6E15C3806487}" dt="2026-07-30T15:27:03.136" v="10933" actId="20577"/>
        <pc:sldMkLst>
          <pc:docMk/>
          <pc:sldMk cId="4132873241" sldId="276"/>
        </pc:sldMkLst>
        <pc:spChg chg="mod">
          <ac:chgData name="Holly McElhatton" userId="2f92be79-0373-4385-927c-8b6eb636d2b2" providerId="ADAL" clId="{D627D979-FF6B-4A8C-AE63-6E15C3806487}" dt="2026-07-27T21:00:48.482" v="5715" actId="20577"/>
          <ac:spMkLst>
            <pc:docMk/>
            <pc:sldMk cId="4132873241" sldId="276"/>
            <ac:spMk id="2" creationId="{59019C2D-68A7-1CAE-B836-2BD156D4A28D}"/>
          </ac:spMkLst>
        </pc:spChg>
        <pc:spChg chg="mod">
          <ac:chgData name="Holly McElhatton" userId="2f92be79-0373-4385-927c-8b6eb636d2b2" providerId="ADAL" clId="{D627D979-FF6B-4A8C-AE63-6E15C3806487}" dt="2026-07-30T15:27:03.136" v="10933" actId="20577"/>
          <ac:spMkLst>
            <pc:docMk/>
            <pc:sldMk cId="4132873241" sldId="276"/>
            <ac:spMk id="3" creationId="{FA7A7DFB-B9D6-D847-0082-9AFBFEECB1D1}"/>
          </ac:spMkLst>
        </pc:spChg>
      </pc:sldChg>
      <pc:sldChg chg="modSp new mod modNotesTx">
        <pc:chgData name="Holly McElhatton" userId="2f92be79-0373-4385-927c-8b6eb636d2b2" providerId="ADAL" clId="{D627D979-FF6B-4A8C-AE63-6E15C3806487}" dt="2026-07-30T15:29:53.705" v="11061" actId="20577"/>
        <pc:sldMkLst>
          <pc:docMk/>
          <pc:sldMk cId="1014654192" sldId="277"/>
        </pc:sldMkLst>
        <pc:spChg chg="mod">
          <ac:chgData name="Holly McElhatton" userId="2f92be79-0373-4385-927c-8b6eb636d2b2" providerId="ADAL" clId="{D627D979-FF6B-4A8C-AE63-6E15C3806487}" dt="2026-07-27T21:17:12.862" v="7115"/>
          <ac:spMkLst>
            <pc:docMk/>
            <pc:sldMk cId="1014654192" sldId="277"/>
            <ac:spMk id="2" creationId="{9EA8D562-BB90-5555-BED9-5AEE1B2F76A3}"/>
          </ac:spMkLst>
        </pc:spChg>
        <pc:spChg chg="mod">
          <ac:chgData name="Holly McElhatton" userId="2f92be79-0373-4385-927c-8b6eb636d2b2" providerId="ADAL" clId="{D627D979-FF6B-4A8C-AE63-6E15C3806487}" dt="2026-07-30T15:29:53.705" v="11061" actId="20577"/>
          <ac:spMkLst>
            <pc:docMk/>
            <pc:sldMk cId="1014654192" sldId="277"/>
            <ac:spMk id="3" creationId="{278732EF-7EC8-BC0E-C4FE-F612EF8A2A5D}"/>
          </ac:spMkLst>
        </pc:spChg>
      </pc:sldChg>
      <pc:sldChg chg="modSp new mod">
        <pc:chgData name="Holly McElhatton" userId="2f92be79-0373-4385-927c-8b6eb636d2b2" providerId="ADAL" clId="{D627D979-FF6B-4A8C-AE63-6E15C3806487}" dt="2026-08-03T19:38:31.548" v="14715" actId="20577"/>
        <pc:sldMkLst>
          <pc:docMk/>
          <pc:sldMk cId="3782231677" sldId="278"/>
        </pc:sldMkLst>
        <pc:spChg chg="mod">
          <ac:chgData name="Holly McElhatton" userId="2f92be79-0373-4385-927c-8b6eb636d2b2" providerId="ADAL" clId="{D627D979-FF6B-4A8C-AE63-6E15C3806487}" dt="2026-07-27T21:09:19.857" v="6641"/>
          <ac:spMkLst>
            <pc:docMk/>
            <pc:sldMk cId="3782231677" sldId="278"/>
            <ac:spMk id="2" creationId="{C96A75BD-EE27-86EE-C089-AA87DF703B68}"/>
          </ac:spMkLst>
        </pc:spChg>
        <pc:spChg chg="mod">
          <ac:chgData name="Holly McElhatton" userId="2f92be79-0373-4385-927c-8b6eb636d2b2" providerId="ADAL" clId="{D627D979-FF6B-4A8C-AE63-6E15C3806487}" dt="2026-08-03T19:38:31.548" v="14715" actId="20577"/>
          <ac:spMkLst>
            <pc:docMk/>
            <pc:sldMk cId="3782231677" sldId="278"/>
            <ac:spMk id="3" creationId="{6B00D8C2-B56C-92E1-F4B6-973A97400EA1}"/>
          </ac:spMkLst>
        </pc:spChg>
      </pc:sldChg>
      <pc:sldChg chg="modSp new mod">
        <pc:chgData name="Holly McElhatton" userId="2f92be79-0373-4385-927c-8b6eb636d2b2" providerId="ADAL" clId="{D627D979-FF6B-4A8C-AE63-6E15C3806487}" dt="2026-08-03T19:44:37.213" v="14834" actId="20577"/>
        <pc:sldMkLst>
          <pc:docMk/>
          <pc:sldMk cId="3959787572" sldId="279"/>
        </pc:sldMkLst>
        <pc:spChg chg="mod">
          <ac:chgData name="Holly McElhatton" userId="2f92be79-0373-4385-927c-8b6eb636d2b2" providerId="ADAL" clId="{D627D979-FF6B-4A8C-AE63-6E15C3806487}" dt="2026-07-27T21:19:30.618" v="7306" actId="20577"/>
          <ac:spMkLst>
            <pc:docMk/>
            <pc:sldMk cId="3959787572" sldId="279"/>
            <ac:spMk id="2" creationId="{4849BDC6-1114-2ED6-970C-6232E6700796}"/>
          </ac:spMkLst>
        </pc:spChg>
        <pc:spChg chg="mod">
          <ac:chgData name="Holly McElhatton" userId="2f92be79-0373-4385-927c-8b6eb636d2b2" providerId="ADAL" clId="{D627D979-FF6B-4A8C-AE63-6E15C3806487}" dt="2026-08-03T19:44:37.213" v="14834" actId="20577"/>
          <ac:spMkLst>
            <pc:docMk/>
            <pc:sldMk cId="3959787572" sldId="279"/>
            <ac:spMk id="3" creationId="{A9B2FD81-F98C-54EE-7ED5-8A263C357500}"/>
          </ac:spMkLst>
        </pc:spChg>
      </pc:sldChg>
      <pc:sldChg chg="modSp new mod">
        <pc:chgData name="Holly McElhatton" userId="2f92be79-0373-4385-927c-8b6eb636d2b2" providerId="ADAL" clId="{D627D979-FF6B-4A8C-AE63-6E15C3806487}" dt="2026-08-04T14:51:54.711" v="15029" actId="20577"/>
        <pc:sldMkLst>
          <pc:docMk/>
          <pc:sldMk cId="2948505178" sldId="280"/>
        </pc:sldMkLst>
        <pc:spChg chg="mod">
          <ac:chgData name="Holly McElhatton" userId="2f92be79-0373-4385-927c-8b6eb636d2b2" providerId="ADAL" clId="{D627D979-FF6B-4A8C-AE63-6E15C3806487}" dt="2026-07-27T21:32:14.538" v="8025"/>
          <ac:spMkLst>
            <pc:docMk/>
            <pc:sldMk cId="2948505178" sldId="280"/>
            <ac:spMk id="2" creationId="{57F13BE2-71EA-E1C5-2C95-0BA8C2E9D27D}"/>
          </ac:spMkLst>
        </pc:spChg>
        <pc:spChg chg="mod">
          <ac:chgData name="Holly McElhatton" userId="2f92be79-0373-4385-927c-8b6eb636d2b2" providerId="ADAL" clId="{D627D979-FF6B-4A8C-AE63-6E15C3806487}" dt="2026-08-04T14:51:54.711" v="15029" actId="20577"/>
          <ac:spMkLst>
            <pc:docMk/>
            <pc:sldMk cId="2948505178" sldId="280"/>
            <ac:spMk id="3" creationId="{C4F537D7-F34F-32AF-02D5-6B0909B87A5D}"/>
          </ac:spMkLst>
        </pc:spChg>
      </pc:sldChg>
      <pc:sldChg chg="modSp new mod ord modNotesTx">
        <pc:chgData name="Holly McElhatton" userId="2f92be79-0373-4385-927c-8b6eb636d2b2" providerId="ADAL" clId="{D627D979-FF6B-4A8C-AE63-6E15C3806487}" dt="2026-07-28T14:00:51.716" v="9040" actId="20577"/>
        <pc:sldMkLst>
          <pc:docMk/>
          <pc:sldMk cId="3897581023" sldId="281"/>
        </pc:sldMkLst>
        <pc:spChg chg="mod">
          <ac:chgData name="Holly McElhatton" userId="2f92be79-0373-4385-927c-8b6eb636d2b2" providerId="ADAL" clId="{D627D979-FF6B-4A8C-AE63-6E15C3806487}" dt="2026-07-28T13:46:13.124" v="8402" actId="20577"/>
          <ac:spMkLst>
            <pc:docMk/>
            <pc:sldMk cId="3897581023" sldId="281"/>
            <ac:spMk id="2" creationId="{DFA46ED3-582A-8B02-1C46-BD7C96D039F8}"/>
          </ac:spMkLst>
        </pc:spChg>
        <pc:spChg chg="mod">
          <ac:chgData name="Holly McElhatton" userId="2f92be79-0373-4385-927c-8b6eb636d2b2" providerId="ADAL" clId="{D627D979-FF6B-4A8C-AE63-6E15C3806487}" dt="2026-07-28T14:00:51.716" v="9040" actId="20577"/>
          <ac:spMkLst>
            <pc:docMk/>
            <pc:sldMk cId="3897581023" sldId="281"/>
            <ac:spMk id="3" creationId="{06EE9071-4769-9931-961C-9B2096AD5DD6}"/>
          </ac:spMkLst>
        </pc:spChg>
      </pc:sldChg>
      <pc:sldChg chg="addSp delSp modSp new mod modNotesTx">
        <pc:chgData name="Holly McElhatton" userId="2f92be79-0373-4385-927c-8b6eb636d2b2" providerId="ADAL" clId="{D627D979-FF6B-4A8C-AE63-6E15C3806487}" dt="2026-08-03T19:47:45.743" v="14849" actId="6549"/>
        <pc:sldMkLst>
          <pc:docMk/>
          <pc:sldMk cId="2426216769" sldId="282"/>
        </pc:sldMkLst>
        <pc:spChg chg="mod">
          <ac:chgData name="Holly McElhatton" userId="2f92be79-0373-4385-927c-8b6eb636d2b2" providerId="ADAL" clId="{D627D979-FF6B-4A8C-AE63-6E15C3806487}" dt="2026-07-28T13:55:00.613" v="8938" actId="14100"/>
          <ac:spMkLst>
            <pc:docMk/>
            <pc:sldMk cId="2426216769" sldId="282"/>
            <ac:spMk id="2" creationId="{03E34CA5-CC54-7E63-0329-D2B3B3770541}"/>
          </ac:spMkLst>
        </pc:spChg>
        <pc:picChg chg="add mod">
          <ac:chgData name="Holly McElhatton" userId="2f92be79-0373-4385-927c-8b6eb636d2b2" providerId="ADAL" clId="{D627D979-FF6B-4A8C-AE63-6E15C3806487}" dt="2026-07-28T13:52:53.781" v="8832" actId="1076"/>
          <ac:picMkLst>
            <pc:docMk/>
            <pc:sldMk cId="2426216769" sldId="282"/>
            <ac:picMk id="9" creationId="{D5719EBC-C20D-BB15-2B29-C9DF89818E5E}"/>
          </ac:picMkLst>
        </pc:picChg>
        <pc:picChg chg="add mod">
          <ac:chgData name="Holly McElhatton" userId="2f92be79-0373-4385-927c-8b6eb636d2b2" providerId="ADAL" clId="{D627D979-FF6B-4A8C-AE63-6E15C3806487}" dt="2026-07-28T13:54:07.325" v="8835" actId="1076"/>
          <ac:picMkLst>
            <pc:docMk/>
            <pc:sldMk cId="2426216769" sldId="282"/>
            <ac:picMk id="11" creationId="{74420FE7-90DC-F5A2-10C4-DA71AE3284DA}"/>
          </ac:picMkLst>
        </pc:picChg>
      </pc:sldChg>
      <pc:sldChg chg="modSp new mod ord">
        <pc:chgData name="Holly McElhatton" userId="2f92be79-0373-4385-927c-8b6eb636d2b2" providerId="ADAL" clId="{D627D979-FF6B-4A8C-AE63-6E15C3806487}" dt="2026-08-04T17:11:52.481" v="15567" actId="20577"/>
        <pc:sldMkLst>
          <pc:docMk/>
          <pc:sldMk cId="308218918" sldId="284"/>
        </pc:sldMkLst>
        <pc:spChg chg="mod">
          <ac:chgData name="Holly McElhatton" userId="2f92be79-0373-4385-927c-8b6eb636d2b2" providerId="ADAL" clId="{D627D979-FF6B-4A8C-AE63-6E15C3806487}" dt="2026-07-28T17:38:43.478" v="9634" actId="20577"/>
          <ac:spMkLst>
            <pc:docMk/>
            <pc:sldMk cId="308218918" sldId="284"/>
            <ac:spMk id="2" creationId="{BDD00B52-924D-9152-0B16-5CCCC1B1F0E7}"/>
          </ac:spMkLst>
        </pc:spChg>
        <pc:spChg chg="mod">
          <ac:chgData name="Holly McElhatton" userId="2f92be79-0373-4385-927c-8b6eb636d2b2" providerId="ADAL" clId="{D627D979-FF6B-4A8C-AE63-6E15C3806487}" dt="2026-08-04T17:11:52.481" v="15567" actId="20577"/>
          <ac:spMkLst>
            <pc:docMk/>
            <pc:sldMk cId="308218918" sldId="284"/>
            <ac:spMk id="3" creationId="{B85B84BD-A3D9-FD87-EB98-72229C0D265B}"/>
          </ac:spMkLst>
        </pc:spChg>
      </pc:sldChg>
      <pc:sldChg chg="modSp new mod ord">
        <pc:chgData name="Holly McElhatton" userId="2f92be79-0373-4385-927c-8b6eb636d2b2" providerId="ADAL" clId="{D627D979-FF6B-4A8C-AE63-6E15C3806487}" dt="2026-08-04T16:48:48.415" v="15535" actId="20577"/>
        <pc:sldMkLst>
          <pc:docMk/>
          <pc:sldMk cId="3751362325" sldId="285"/>
        </pc:sldMkLst>
        <pc:spChg chg="mod">
          <ac:chgData name="Holly McElhatton" userId="2f92be79-0373-4385-927c-8b6eb636d2b2" providerId="ADAL" clId="{D627D979-FF6B-4A8C-AE63-6E15C3806487}" dt="2026-07-28T17:39:05.221" v="9668" actId="20577"/>
          <ac:spMkLst>
            <pc:docMk/>
            <pc:sldMk cId="3751362325" sldId="285"/>
            <ac:spMk id="2" creationId="{F5B42CFC-9464-D919-7E96-0AF6C6391275}"/>
          </ac:spMkLst>
        </pc:spChg>
        <pc:spChg chg="mod">
          <ac:chgData name="Holly McElhatton" userId="2f92be79-0373-4385-927c-8b6eb636d2b2" providerId="ADAL" clId="{D627D979-FF6B-4A8C-AE63-6E15C3806487}" dt="2026-08-04T16:48:48.415" v="15535" actId="20577"/>
          <ac:spMkLst>
            <pc:docMk/>
            <pc:sldMk cId="3751362325" sldId="285"/>
            <ac:spMk id="3" creationId="{6BAEAAF6-0C36-9E38-8C17-1D6AF49F312D}"/>
          </ac:spMkLst>
        </pc:spChg>
      </pc:sldChg>
      <pc:sldChg chg="modSp new mod modNotesTx">
        <pc:chgData name="Holly McElhatton" userId="2f92be79-0373-4385-927c-8b6eb636d2b2" providerId="ADAL" clId="{D627D979-FF6B-4A8C-AE63-6E15C3806487}" dt="2026-07-31T20:25:05.530" v="13796" actId="20577"/>
        <pc:sldMkLst>
          <pc:docMk/>
          <pc:sldMk cId="227691960" sldId="286"/>
        </pc:sldMkLst>
        <pc:spChg chg="mod">
          <ac:chgData name="Holly McElhatton" userId="2f92be79-0373-4385-927c-8b6eb636d2b2" providerId="ADAL" clId="{D627D979-FF6B-4A8C-AE63-6E15C3806487}" dt="2026-07-31T20:18:20.273" v="13405" actId="20577"/>
          <ac:spMkLst>
            <pc:docMk/>
            <pc:sldMk cId="227691960" sldId="286"/>
            <ac:spMk id="2" creationId="{3D6BBB59-0FD4-E191-E79E-E657D9D4179C}"/>
          </ac:spMkLst>
        </pc:spChg>
        <pc:spChg chg="mod">
          <ac:chgData name="Holly McElhatton" userId="2f92be79-0373-4385-927c-8b6eb636d2b2" providerId="ADAL" clId="{D627D979-FF6B-4A8C-AE63-6E15C3806487}" dt="2026-07-31T20:24:33.994" v="13740" actId="20577"/>
          <ac:spMkLst>
            <pc:docMk/>
            <pc:sldMk cId="227691960" sldId="286"/>
            <ac:spMk id="3" creationId="{5AC17E8D-B3BD-18BA-B275-271CAF5D5B43}"/>
          </ac:spMkLst>
        </pc:spChg>
      </pc:sldChg>
      <pc:sldChg chg="modSp new mod ord modNotesTx">
        <pc:chgData name="Holly McElhatton" userId="2f92be79-0373-4385-927c-8b6eb636d2b2" providerId="ADAL" clId="{D627D979-FF6B-4A8C-AE63-6E15C3806487}" dt="2026-08-03T19:32:08.169" v="14691" actId="20577"/>
        <pc:sldMkLst>
          <pc:docMk/>
          <pc:sldMk cId="651069822" sldId="287"/>
        </pc:sldMkLst>
        <pc:spChg chg="mod">
          <ac:chgData name="Holly McElhatton" userId="2f92be79-0373-4385-927c-8b6eb636d2b2" providerId="ADAL" clId="{D627D979-FF6B-4A8C-AE63-6E15C3806487}" dt="2026-07-31T19:13:55.698" v="12227" actId="20577"/>
          <ac:spMkLst>
            <pc:docMk/>
            <pc:sldMk cId="651069822" sldId="287"/>
            <ac:spMk id="2" creationId="{944E862A-E071-1606-D404-D45096DABB12}"/>
          </ac:spMkLst>
        </pc:spChg>
        <pc:spChg chg="mod">
          <ac:chgData name="Holly McElhatton" userId="2f92be79-0373-4385-927c-8b6eb636d2b2" providerId="ADAL" clId="{D627D979-FF6B-4A8C-AE63-6E15C3806487}" dt="2026-08-03T19:32:08.169" v="14691" actId="20577"/>
          <ac:spMkLst>
            <pc:docMk/>
            <pc:sldMk cId="651069822" sldId="287"/>
            <ac:spMk id="3" creationId="{B4B27AF1-01E9-6886-F574-7BB4B75D0E4C}"/>
          </ac:spMkLst>
        </pc:spChg>
      </pc:sldChg>
      <pc:sldChg chg="modSp new mod">
        <pc:chgData name="Holly McElhatton" userId="2f92be79-0373-4385-927c-8b6eb636d2b2" providerId="ADAL" clId="{D627D979-FF6B-4A8C-AE63-6E15C3806487}" dt="2026-08-04T17:33:05.746" v="15575" actId="20577"/>
        <pc:sldMkLst>
          <pc:docMk/>
          <pc:sldMk cId="2830629276" sldId="288"/>
        </pc:sldMkLst>
        <pc:spChg chg="mod">
          <ac:chgData name="Holly McElhatton" userId="2f92be79-0373-4385-927c-8b6eb636d2b2" providerId="ADAL" clId="{D627D979-FF6B-4A8C-AE63-6E15C3806487}" dt="2026-08-04T17:33:05.746" v="15575" actId="20577"/>
          <ac:spMkLst>
            <pc:docMk/>
            <pc:sldMk cId="2830629276" sldId="288"/>
            <ac:spMk id="2" creationId="{B6BA32AA-08FB-F964-D173-A4AB51EE9343}"/>
          </ac:spMkLst>
        </pc:spChg>
        <pc:spChg chg="mod">
          <ac:chgData name="Holly McElhatton" userId="2f92be79-0373-4385-927c-8b6eb636d2b2" providerId="ADAL" clId="{D627D979-FF6B-4A8C-AE63-6E15C3806487}" dt="2026-08-04T16:08:57.262" v="15415" actId="20577"/>
          <ac:spMkLst>
            <pc:docMk/>
            <pc:sldMk cId="2830629276" sldId="288"/>
            <ac:spMk id="3" creationId="{1BBC7FEB-3E72-3ADE-4B8F-36D5737FF902}"/>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3719D39-83A5-1948-B9E0-2FA9F692B80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4" name="Footer Placeholder 3">
            <a:extLst>
              <a:ext uri="{FF2B5EF4-FFF2-40B4-BE49-F238E27FC236}">
                <a16:creationId xmlns:a16="http://schemas.microsoft.com/office/drawing/2014/main" id="{60E242C4-428D-F741-BA0D-1A7E122AAA9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39272CA7-1963-204B-80F7-4C1E10D46EC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4CECFF4-AB62-BE43-9ABE-76DBA2B97235}" type="slidenum">
              <a:rPr lang="en-US" smtClean="0"/>
              <a:t>‹#›</a:t>
            </a:fld>
            <a:endParaRPr lang="en-US"/>
          </a:p>
        </p:txBody>
      </p:sp>
    </p:spTree>
    <p:extLst>
      <p:ext uri="{BB962C8B-B14F-4D97-AF65-F5344CB8AC3E}">
        <p14:creationId xmlns:p14="http://schemas.microsoft.com/office/powerpoint/2010/main" val="14546404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6" name="Shape 96"/>
          <p:cNvSpPr>
            <a:spLocks noGrp="1" noRot="1" noChangeAspect="1"/>
          </p:cNvSpPr>
          <p:nvPr>
            <p:ph type="sldImg"/>
          </p:nvPr>
        </p:nvSpPr>
        <p:spPr>
          <a:xfrm>
            <a:off x="1143000" y="685800"/>
            <a:ext cx="4572000" cy="3429000"/>
          </a:xfrm>
          <a:prstGeom prst="rect">
            <a:avLst/>
          </a:prstGeom>
        </p:spPr>
        <p:txBody>
          <a:bodyPr/>
          <a:lstStyle/>
          <a:p>
            <a:endParaRPr/>
          </a:p>
        </p:txBody>
      </p:sp>
      <p:sp>
        <p:nvSpPr>
          <p:cNvPr id="97" name="Shape 97"/>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dirty="0">
                <a:effectLst/>
                <a:latin typeface="+mn-lt"/>
                <a:ea typeface="+mn-ea"/>
                <a:cs typeface="+mn-cs"/>
                <a:sym typeface="Calibri"/>
              </a:rPr>
              <a:t>Last fall the BHS Client Rights team received instructions from the State to track all of our provider grievances. This request makes sense, as the contract holder BHS is technically responsible, so we should be kept in the loop. Once we receive notice that a grievance has been reported, we reach out to that agency letting them know we are here for any questions or support because some grievances can be really tricky. I will reach out again on day 30 (or the next business day if that day falls on a weekend/holiday) for the Level 1As and 10 days for the Level 1B to ask the status of those grievances. As of today, only 22 grievances have been reported since November of last year. This number seems extremely low as we have </a:t>
            </a:r>
            <a:r>
              <a:rPr lang="en-US" sz="1200" i="1" dirty="0">
                <a:effectLst/>
                <a:latin typeface="+mn-lt"/>
                <a:ea typeface="+mn-ea"/>
                <a:cs typeface="+mn-cs"/>
                <a:sym typeface="Calibri"/>
              </a:rPr>
              <a:t>thousands</a:t>
            </a:r>
            <a:r>
              <a:rPr lang="en-US" sz="1200" dirty="0">
                <a:effectLst/>
                <a:latin typeface="+mn-lt"/>
                <a:ea typeface="+mn-ea"/>
                <a:cs typeface="+mn-cs"/>
                <a:sym typeface="Calibri"/>
              </a:rPr>
              <a:t> of BHS services recipients and </a:t>
            </a:r>
            <a:r>
              <a:rPr lang="en-US" sz="1200" i="1" dirty="0">
                <a:effectLst/>
                <a:latin typeface="+mn-lt"/>
                <a:ea typeface="+mn-ea"/>
                <a:cs typeface="+mn-cs"/>
                <a:sym typeface="Calibri"/>
              </a:rPr>
              <a:t>hundreds</a:t>
            </a:r>
            <a:r>
              <a:rPr lang="en-US" sz="1200" dirty="0">
                <a:effectLst/>
                <a:latin typeface="+mn-lt"/>
                <a:ea typeface="+mn-ea"/>
                <a:cs typeface="+mn-cs"/>
                <a:sym typeface="Calibri"/>
              </a:rPr>
              <a:t> of service providers.    </a:t>
            </a:r>
          </a:p>
          <a:p>
            <a:pPr marL="0" marR="0" lvl="0" indent="0" defTabSz="914400" eaLnBrk="1" fontAlgn="auto" latinLnBrk="0" hangingPunct="1">
              <a:lnSpc>
                <a:spcPct val="100000"/>
              </a:lnSpc>
              <a:spcBef>
                <a:spcPts val="0"/>
              </a:spcBef>
              <a:spcAft>
                <a:spcPts val="0"/>
              </a:spcAft>
              <a:buClrTx/>
              <a:buSzTx/>
              <a:buFontTx/>
              <a:buNone/>
              <a:tabLst/>
              <a:defRPr/>
            </a:pPr>
            <a:endParaRPr lang="en-US" sz="1200" dirty="0">
              <a:effectLst/>
              <a:latin typeface="+mn-lt"/>
              <a:ea typeface="+mn-ea"/>
              <a:cs typeface="+mn-cs"/>
              <a:sym typeface="Calibri"/>
            </a:endParaRPr>
          </a:p>
          <a:p>
            <a:endParaRPr lang="en-US" dirty="0"/>
          </a:p>
        </p:txBody>
      </p:sp>
    </p:spTree>
    <p:extLst>
      <p:ext uri="{BB962C8B-B14F-4D97-AF65-F5344CB8AC3E}">
        <p14:creationId xmlns:p14="http://schemas.microsoft.com/office/powerpoint/2010/main" val="1990977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dirty="0">
                <a:effectLst/>
                <a:latin typeface="+mn-lt"/>
                <a:ea typeface="+mn-ea"/>
                <a:cs typeface="+mn-cs"/>
                <a:sym typeface="Calibri"/>
              </a:rPr>
              <a:t>To report a grievance to the BHS Client Rights team, go to the county’s Client Rights Specialist page and click on “Report a Grievance to Milwaukee County Client Rights Team”. You will be brought to a quick form that will ask for your contact information, the name and MRN or DOB for the client, date of the grievance, if it’s a Level 1A or Level 1B and a brief description of the grievance. We do not need a ton of information for the description, just a couple of sentences of what the grievance is about. If you currently working on any grievances, that has not been reported, please make sure to report them today. We are asking agencies to report grievances as soon as a grievance is requested. </a:t>
            </a:r>
          </a:p>
        </p:txBody>
      </p:sp>
    </p:spTree>
    <p:extLst>
      <p:ext uri="{BB962C8B-B14F-4D97-AF65-F5344CB8AC3E}">
        <p14:creationId xmlns:p14="http://schemas.microsoft.com/office/powerpoint/2010/main" val="35961808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dirty="0">
                <a:effectLst/>
                <a:latin typeface="+mn-lt"/>
                <a:ea typeface="+mn-ea"/>
                <a:cs typeface="+mn-cs"/>
                <a:sym typeface="Calibri"/>
              </a:rPr>
              <a:t>Critical incidents and clients rights can easily overlap. Per DHHS policy, all providers and BHS/DHHS employees are required to report any critical incidents within 24 hours of becoming aware of an incident that is defined as a critical incident. This slide has the link to that online form. </a:t>
            </a:r>
          </a:p>
        </p:txBody>
      </p:sp>
    </p:spTree>
    <p:extLst>
      <p:ext uri="{BB962C8B-B14F-4D97-AF65-F5344CB8AC3E}">
        <p14:creationId xmlns:p14="http://schemas.microsoft.com/office/powerpoint/2010/main" val="11219666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dirty="0">
                <a:effectLst/>
                <a:latin typeface="+mn-lt"/>
                <a:ea typeface="+mn-ea"/>
                <a:cs typeface="+mn-cs"/>
                <a:sym typeface="Calibri"/>
              </a:rPr>
              <a:t>These situations require a Critical Incident but can also be a Client Rights violation depending upon the situation. </a:t>
            </a:r>
            <a:r>
              <a:rPr lang="en-US" sz="1200" u="sng" dirty="0">
                <a:effectLst/>
                <a:latin typeface="+mn-lt"/>
                <a:ea typeface="+mn-ea"/>
                <a:cs typeface="+mn-cs"/>
                <a:sym typeface="Calibri"/>
              </a:rPr>
              <a:t>Abuse, neglect, protective services contact</a:t>
            </a:r>
            <a:r>
              <a:rPr lang="en-US" sz="1200" dirty="0">
                <a:effectLst/>
                <a:latin typeface="+mn-lt"/>
                <a:ea typeface="+mn-ea"/>
                <a:cs typeface="+mn-cs"/>
                <a:sym typeface="Calibri"/>
              </a:rPr>
              <a:t> is defined as any event that requires contacting child or adult protective services including abuse and neglect. C</a:t>
            </a:r>
            <a:r>
              <a:rPr lang="en-US" sz="1200" u="sng" dirty="0">
                <a:effectLst/>
                <a:latin typeface="+mn-lt"/>
                <a:ea typeface="+mn-ea"/>
                <a:cs typeface="+mn-cs"/>
                <a:sym typeface="Calibri"/>
              </a:rPr>
              <a:t>aregiver misconduct</a:t>
            </a:r>
            <a:r>
              <a:rPr lang="en-US" sz="1200" dirty="0">
                <a:effectLst/>
                <a:latin typeface="+mn-lt"/>
                <a:ea typeface="+mn-ea"/>
                <a:cs typeface="+mn-cs"/>
                <a:sym typeface="Calibri"/>
              </a:rPr>
              <a:t> is any credible allegation of caregiver misconduct as per DHS Statue 13. </a:t>
            </a:r>
            <a:r>
              <a:rPr lang="en-US" sz="1200" u="sng" dirty="0">
                <a:effectLst/>
                <a:latin typeface="+mn-lt"/>
                <a:ea typeface="+mn-ea"/>
                <a:cs typeface="+mn-cs"/>
                <a:sym typeface="Calibri"/>
              </a:rPr>
              <a:t>Law enforcement involvement</a:t>
            </a:r>
            <a:r>
              <a:rPr lang="en-US" sz="1200" dirty="0">
                <a:effectLst/>
                <a:latin typeface="+mn-lt"/>
                <a:ea typeface="+mn-ea"/>
                <a:cs typeface="+mn-cs"/>
                <a:sym typeface="Calibri"/>
              </a:rPr>
              <a:t> this is when law enforcement becomes involved due to an incident that jeopardized the physical or mental health, safety, and wellbeing of a recipient or staff member. </a:t>
            </a:r>
            <a:r>
              <a:rPr lang="en-US" sz="1200" u="sng" dirty="0">
                <a:effectLst/>
                <a:latin typeface="+mn-lt"/>
                <a:ea typeface="+mn-ea"/>
                <a:cs typeface="+mn-cs"/>
                <a:sym typeface="Calibri"/>
              </a:rPr>
              <a:t>Unfavorable media exposure</a:t>
            </a:r>
            <a:r>
              <a:rPr lang="en-US" sz="1200" dirty="0">
                <a:effectLst/>
                <a:latin typeface="+mn-lt"/>
                <a:ea typeface="+mn-ea"/>
                <a:cs typeface="+mn-cs"/>
                <a:sym typeface="Calibri"/>
              </a:rPr>
              <a:t> this if for any event involving law enforcement or first responders that could result in unfavorable media exposure or publicity. </a:t>
            </a:r>
            <a:r>
              <a:rPr lang="en-US" sz="1200" u="sng" dirty="0">
                <a:effectLst/>
                <a:latin typeface="+mn-lt"/>
                <a:ea typeface="+mn-ea"/>
                <a:cs typeface="+mn-cs"/>
                <a:sym typeface="Calibri"/>
              </a:rPr>
              <a:t>Medication related events</a:t>
            </a:r>
            <a:r>
              <a:rPr lang="en-US" sz="1200" dirty="0">
                <a:effectLst/>
                <a:latin typeface="+mn-lt"/>
                <a:ea typeface="+mn-ea"/>
                <a:cs typeface="+mn-cs"/>
                <a:sym typeface="Calibri"/>
              </a:rPr>
              <a:t> this is where use of a medication results some type of adverse outcome; it could be drug administration errors or drug reactions. </a:t>
            </a:r>
            <a:r>
              <a:rPr lang="en-US" sz="1200" u="sng" dirty="0">
                <a:effectLst/>
                <a:latin typeface="+mn-lt"/>
                <a:ea typeface="+mn-ea"/>
                <a:cs typeface="+mn-cs"/>
                <a:sym typeface="Calibri"/>
              </a:rPr>
              <a:t>Physical injury</a:t>
            </a:r>
            <a:r>
              <a:rPr lang="en-US" sz="1200" dirty="0">
                <a:effectLst/>
                <a:latin typeface="+mn-lt"/>
                <a:ea typeface="+mn-ea"/>
                <a:cs typeface="+mn-cs"/>
                <a:sym typeface="Calibri"/>
              </a:rPr>
              <a:t> is where medical attention is needed. </a:t>
            </a:r>
            <a:r>
              <a:rPr lang="en-US" sz="1200" u="sng" dirty="0">
                <a:effectLst/>
                <a:latin typeface="+mn-lt"/>
                <a:ea typeface="+mn-ea"/>
                <a:cs typeface="+mn-cs"/>
                <a:sym typeface="Calibri"/>
              </a:rPr>
              <a:t>Restraint</a:t>
            </a:r>
            <a:r>
              <a:rPr lang="en-US" sz="1200" dirty="0">
                <a:effectLst/>
                <a:latin typeface="+mn-lt"/>
                <a:ea typeface="+mn-ea"/>
                <a:cs typeface="+mn-cs"/>
                <a:sym typeface="Calibri"/>
              </a:rPr>
              <a:t> is any use of restraint of a service recipient and/or any injury by services recipient or staff during the use of restraint. </a:t>
            </a:r>
          </a:p>
          <a:p>
            <a:r>
              <a:rPr lang="en-US" sz="1200" dirty="0">
                <a:effectLst/>
                <a:latin typeface="+mn-lt"/>
                <a:ea typeface="+mn-ea"/>
                <a:cs typeface="+mn-cs"/>
                <a:sym typeface="Calibri"/>
              </a:rPr>
              <a:t> </a:t>
            </a:r>
          </a:p>
          <a:p>
            <a:r>
              <a:rPr lang="en-US" sz="1200" dirty="0">
                <a:effectLst/>
                <a:latin typeface="+mn-lt"/>
                <a:ea typeface="+mn-ea"/>
                <a:cs typeface="+mn-cs"/>
                <a:sym typeface="Calibri"/>
              </a:rPr>
              <a:t>The critical incident policy has several other situations (like violence, fire-starting, sex trafficking, etc.) that require a critical incident to be reported, these examples listed above are the ones that I feel will overlap with Client Rights the most. I encourage everyone to review the Critical Incident policy if you have not read it recently. </a:t>
            </a:r>
          </a:p>
          <a:p>
            <a:endParaRPr lang="en-US" dirty="0"/>
          </a:p>
        </p:txBody>
      </p:sp>
    </p:spTree>
    <p:extLst>
      <p:ext uri="{BB962C8B-B14F-4D97-AF65-F5344CB8AC3E}">
        <p14:creationId xmlns:p14="http://schemas.microsoft.com/office/powerpoint/2010/main" val="30290533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effectLst/>
                <a:latin typeface="+mn-lt"/>
                <a:ea typeface="+mn-ea"/>
                <a:cs typeface="+mn-cs"/>
                <a:sym typeface="Calibri"/>
              </a:rPr>
              <a:t>Caregiver misconduct is another area that overlaps with client rights. Per the Caregiver Misconduct policy, everyone is required to report any witnessed or knowledge of possible </a:t>
            </a:r>
            <a:r>
              <a:rPr lang="en-US" sz="1200" i="1" dirty="0">
                <a:effectLst/>
                <a:latin typeface="+mn-lt"/>
                <a:ea typeface="+mn-ea"/>
                <a:cs typeface="+mn-cs"/>
                <a:sym typeface="Calibri"/>
              </a:rPr>
              <a:t>alleged </a:t>
            </a:r>
            <a:r>
              <a:rPr lang="en-US" sz="1200" dirty="0">
                <a:effectLst/>
                <a:latin typeface="+mn-lt"/>
                <a:ea typeface="+mn-ea"/>
                <a:cs typeface="+mn-cs"/>
                <a:sym typeface="Calibri"/>
              </a:rPr>
              <a:t>caregiver misconduct to their manager. A </a:t>
            </a:r>
            <a:r>
              <a:rPr lang="en-US" sz="1200" u="sng" dirty="0">
                <a:effectLst/>
                <a:latin typeface="+mn-lt"/>
                <a:ea typeface="+mn-ea"/>
                <a:cs typeface="+mn-cs"/>
                <a:sym typeface="Calibri"/>
              </a:rPr>
              <a:t>caregiver</a:t>
            </a:r>
            <a:r>
              <a:rPr lang="en-US" sz="1200" dirty="0">
                <a:effectLst/>
                <a:latin typeface="+mn-lt"/>
                <a:ea typeface="+mn-ea"/>
                <a:cs typeface="+mn-cs"/>
                <a:sym typeface="Calibri"/>
              </a:rPr>
              <a:t> is defined in the policy as a person who is employed or under contact with BHS/DHHS and has regular direct contact with BHS/DHHS Clients or the personal property of clients. </a:t>
            </a:r>
          </a:p>
          <a:p>
            <a:endParaRPr lang="en-US" dirty="0"/>
          </a:p>
        </p:txBody>
      </p:sp>
    </p:spTree>
    <p:extLst>
      <p:ext uri="{BB962C8B-B14F-4D97-AF65-F5344CB8AC3E}">
        <p14:creationId xmlns:p14="http://schemas.microsoft.com/office/powerpoint/2010/main" val="3577214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effectLst/>
                <a:latin typeface="+mn-lt"/>
                <a:ea typeface="+mn-ea"/>
                <a:cs typeface="+mn-cs"/>
                <a:sym typeface="Calibri"/>
              </a:rPr>
              <a:t>Per the policy, </a:t>
            </a:r>
            <a:r>
              <a:rPr lang="en-US" sz="1200" u="sng" dirty="0">
                <a:effectLst/>
                <a:latin typeface="+mn-lt"/>
                <a:ea typeface="+mn-ea"/>
                <a:cs typeface="+mn-cs"/>
                <a:sym typeface="Calibri"/>
              </a:rPr>
              <a:t>abuse</a:t>
            </a:r>
            <a:r>
              <a:rPr lang="en-US" sz="1200" dirty="0">
                <a:effectLst/>
                <a:latin typeface="+mn-lt"/>
                <a:ea typeface="+mn-ea"/>
                <a:cs typeface="+mn-cs"/>
                <a:sym typeface="Calibri"/>
              </a:rPr>
              <a:t> is the act or repeated acts by a caregiver, including but not limited to restraint, isolation, confinement, sexual contact, forcible administration of medications, verbal/mental/sexual abuse, causing harm/pain/injury/death, or disregard of client rights under DHS Statues 50 or 51. </a:t>
            </a:r>
            <a:r>
              <a:rPr lang="en-US" sz="1200" u="sng" dirty="0">
                <a:effectLst/>
                <a:latin typeface="+mn-lt"/>
                <a:ea typeface="+mn-ea"/>
                <a:cs typeface="+mn-cs"/>
                <a:sym typeface="Calibri"/>
              </a:rPr>
              <a:t>Neglect</a:t>
            </a:r>
            <a:r>
              <a:rPr lang="en-US" sz="1200" dirty="0">
                <a:effectLst/>
                <a:latin typeface="+mn-lt"/>
                <a:ea typeface="+mn-ea"/>
                <a:cs typeface="+mn-cs"/>
                <a:sym typeface="Calibri"/>
              </a:rPr>
              <a:t> is intentional omission, intentional carelessness, or intentional course of contact by a caregiver including but not limited to restraint, isolation, confinement that is contrary to policies and procedures outlined by BHS, is not a part of the client’s treatment plan and causes or could cause pain, injury, death, mental or emotional damage to the client. Neglect does not include act(s) of mere inefficiently, unsatisfactory conduct, or failure in good performance as the result of inability or good faith errors in judgment. </a:t>
            </a:r>
          </a:p>
          <a:p>
            <a:endParaRPr lang="en-US" dirty="0"/>
          </a:p>
        </p:txBody>
      </p:sp>
    </p:spTree>
    <p:extLst>
      <p:ext uri="{BB962C8B-B14F-4D97-AF65-F5344CB8AC3E}">
        <p14:creationId xmlns:p14="http://schemas.microsoft.com/office/powerpoint/2010/main" val="21671791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u="sng" dirty="0">
                <a:effectLst/>
                <a:latin typeface="+mn-lt"/>
                <a:ea typeface="+mn-ea"/>
                <a:cs typeface="+mn-cs"/>
                <a:sym typeface="Calibri"/>
              </a:rPr>
              <a:t>Misappropriation of property</a:t>
            </a:r>
            <a:r>
              <a:rPr lang="en-US" sz="1200" dirty="0">
                <a:effectLst/>
                <a:latin typeface="+mn-lt"/>
                <a:ea typeface="+mn-ea"/>
                <a:cs typeface="+mn-cs"/>
                <a:sym typeface="Calibri"/>
              </a:rPr>
              <a:t> is defined at taking, carrying away, using/misuse, transferring, concealing, or retaining possessions of a client’s moveable property without consent. Intentionally using or attempting to use personal identifying information, theft of money, credit/dept cards, jewelry, and may include suspicious injuries. </a:t>
            </a:r>
          </a:p>
          <a:p>
            <a:r>
              <a:rPr lang="en-US" sz="1200" dirty="0">
                <a:effectLst/>
                <a:latin typeface="+mn-lt"/>
                <a:ea typeface="+mn-ea"/>
                <a:cs typeface="+mn-cs"/>
                <a:sym typeface="Calibri"/>
              </a:rPr>
              <a:t> </a:t>
            </a:r>
          </a:p>
          <a:p>
            <a:r>
              <a:rPr lang="en-US" sz="1200" dirty="0">
                <a:effectLst/>
                <a:latin typeface="+mn-lt"/>
                <a:ea typeface="+mn-ea"/>
                <a:cs typeface="+mn-cs"/>
                <a:sym typeface="Calibri"/>
              </a:rPr>
              <a:t>I encourage everyone to review the Caregiver Misconduct policy if you have not read it recently. </a:t>
            </a:r>
          </a:p>
          <a:p>
            <a:endParaRPr lang="en-US" dirty="0"/>
          </a:p>
        </p:txBody>
      </p:sp>
    </p:spTree>
    <p:extLst>
      <p:ext uri="{BB962C8B-B14F-4D97-AF65-F5344CB8AC3E}">
        <p14:creationId xmlns:p14="http://schemas.microsoft.com/office/powerpoint/2010/main" val="1546271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dirty="0">
                <a:effectLst/>
                <a:latin typeface="+mn-lt"/>
                <a:ea typeface="+mn-ea"/>
                <a:cs typeface="+mn-cs"/>
                <a:sym typeface="Calibri"/>
              </a:rPr>
              <a:t>Burden of proof determines who is responsible for proving facts and evidence for the grievance. Burden of Proof for our Level 1A investigations can be challenging and I think the chart on the DHS website can be confusing. The link on this side is for the DHHS Burden of Proof document; the state has a bunch of examples listed however the information on the examples are extremely limited. I have used the examples for more of a starting off point if I am doing research for a grievance. </a:t>
            </a:r>
          </a:p>
          <a:p>
            <a:r>
              <a:rPr lang="en-US" sz="1200" dirty="0">
                <a:effectLst/>
                <a:latin typeface="+mn-lt"/>
                <a:ea typeface="+mn-ea"/>
                <a:cs typeface="+mn-cs"/>
                <a:sym typeface="Calibri"/>
              </a:rPr>
              <a:t> </a:t>
            </a:r>
          </a:p>
          <a:p>
            <a:r>
              <a:rPr lang="en-US" sz="1200" dirty="0">
                <a:effectLst/>
                <a:latin typeface="+mn-lt"/>
                <a:ea typeface="+mn-ea"/>
                <a:cs typeface="+mn-cs"/>
                <a:sym typeface="Calibri"/>
              </a:rPr>
              <a:t>Here’s what the chart means. </a:t>
            </a:r>
            <a:r>
              <a:rPr lang="en-US" sz="1200" u="sng" dirty="0">
                <a:effectLst/>
                <a:latin typeface="+mn-lt"/>
                <a:ea typeface="+mn-ea"/>
                <a:cs typeface="+mn-cs"/>
                <a:sym typeface="Calibri"/>
              </a:rPr>
              <a:t>PC or Probable Cause</a:t>
            </a:r>
            <a:r>
              <a:rPr lang="en-US" sz="1200" dirty="0">
                <a:effectLst/>
                <a:latin typeface="+mn-lt"/>
                <a:ea typeface="+mn-ea"/>
                <a:cs typeface="+mn-cs"/>
                <a:sym typeface="Calibri"/>
              </a:rPr>
              <a:t> is when the evidence shows there is 25% or more probability that something occurred. Probable cause is only taken into account when the grievance is regarding security measures and staff hold the burden of proof for any grievances related to security measures. </a:t>
            </a:r>
            <a:r>
              <a:rPr lang="en-US" sz="1200" u="sng" dirty="0">
                <a:effectLst/>
                <a:latin typeface="+mn-lt"/>
                <a:ea typeface="+mn-ea"/>
                <a:cs typeface="+mn-cs"/>
                <a:sym typeface="Calibri"/>
              </a:rPr>
              <a:t>BYRD or Beyond a reasonable doubt</a:t>
            </a:r>
            <a:r>
              <a:rPr lang="en-US" sz="1200" dirty="0">
                <a:effectLst/>
                <a:latin typeface="+mn-lt"/>
                <a:ea typeface="+mn-ea"/>
                <a:cs typeface="+mn-cs"/>
                <a:sym typeface="Calibri"/>
              </a:rPr>
              <a:t> is when evidence shows 75% or more probability. Beyond a reasonable doubt is only used by the State when showing a crime has been committed and criminal charges are involved. </a:t>
            </a:r>
            <a:r>
              <a:rPr lang="en-US" sz="1200" u="sng" dirty="0">
                <a:effectLst/>
                <a:latin typeface="+mn-lt"/>
                <a:ea typeface="+mn-ea"/>
                <a:cs typeface="+mn-cs"/>
                <a:sym typeface="Calibri"/>
              </a:rPr>
              <a:t>MPTN or More probable than not</a:t>
            </a:r>
            <a:r>
              <a:rPr lang="en-US" sz="1200" dirty="0">
                <a:effectLst/>
                <a:latin typeface="+mn-lt"/>
                <a:ea typeface="+mn-ea"/>
                <a:cs typeface="+mn-cs"/>
                <a:sym typeface="Calibri"/>
              </a:rPr>
              <a:t> is where we need to focusing on. </a:t>
            </a:r>
          </a:p>
          <a:p>
            <a:endParaRPr lang="en-US" dirty="0"/>
          </a:p>
        </p:txBody>
      </p:sp>
    </p:spTree>
    <p:extLst>
      <p:ext uri="{BB962C8B-B14F-4D97-AF65-F5344CB8AC3E}">
        <p14:creationId xmlns:p14="http://schemas.microsoft.com/office/powerpoint/2010/main" val="21467809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dirty="0">
                <a:effectLst/>
                <a:latin typeface="+mn-lt"/>
                <a:ea typeface="+mn-ea"/>
                <a:cs typeface="+mn-cs"/>
                <a:sym typeface="Calibri"/>
              </a:rPr>
              <a:t>For our Level 1As and Level 1B reviews, the evidence must show 50% or more probability. If a client is sanctioned for a rule violation, the staff must show that it is more probable than not that the client violated that rule. An example of this could be if a client is discharged from services due to no contact for 60 days. If the client files a grievance for that discharge, the Staff would be responsible for showing evidence that the client was not in contact. Evidence could be notes on attempts to contact, messages left that were not returned, and/or missed appointments. </a:t>
            </a:r>
          </a:p>
          <a:p>
            <a:r>
              <a:rPr lang="en-US" sz="1200" dirty="0">
                <a:effectLst/>
                <a:latin typeface="+mn-lt"/>
                <a:ea typeface="+mn-ea"/>
                <a:cs typeface="+mn-cs"/>
                <a:sym typeface="Calibri"/>
              </a:rPr>
              <a:t> </a:t>
            </a:r>
          </a:p>
          <a:p>
            <a:r>
              <a:rPr lang="en-US" sz="1200" dirty="0">
                <a:effectLst/>
                <a:latin typeface="+mn-lt"/>
                <a:ea typeface="+mn-ea"/>
                <a:cs typeface="+mn-cs"/>
                <a:sym typeface="Calibri"/>
              </a:rPr>
              <a:t>If a client is claiming wrongdoing on the staff’s part, the burden of proof is on the client to show that is it more probable than not the staff acted as alleged. A good example of this is if a client asked their Case Manager to make a referral for a specific service/provider and months later the referral was not made. Evidence could be text messages, the community treatment plan, or statements from other workers who were there when the original request was made. </a:t>
            </a:r>
          </a:p>
          <a:p>
            <a:r>
              <a:rPr lang="en-US" sz="1200" dirty="0">
                <a:effectLst/>
                <a:latin typeface="+mn-lt"/>
                <a:ea typeface="+mn-ea"/>
                <a:cs typeface="+mn-cs"/>
                <a:sym typeface="Calibri"/>
              </a:rPr>
              <a:t> </a:t>
            </a:r>
          </a:p>
          <a:p>
            <a:r>
              <a:rPr lang="en-US" sz="1200" dirty="0">
                <a:effectLst/>
                <a:latin typeface="+mn-lt"/>
                <a:ea typeface="+mn-ea"/>
                <a:cs typeface="+mn-cs"/>
                <a:sym typeface="Calibri"/>
              </a:rPr>
              <a:t>Burden of proof is important because it gives a standard to base our decisions on. I often discuss burden of proof with clients so they understand if the burden lays on them and that we are looking beyond their word against their workers.</a:t>
            </a:r>
          </a:p>
          <a:p>
            <a:endParaRPr lang="en-US" dirty="0"/>
          </a:p>
        </p:txBody>
      </p:sp>
    </p:spTree>
    <p:extLst>
      <p:ext uri="{BB962C8B-B14F-4D97-AF65-F5344CB8AC3E}">
        <p14:creationId xmlns:p14="http://schemas.microsoft.com/office/powerpoint/2010/main" val="317494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dirty="0">
                <a:effectLst/>
                <a:latin typeface="+mn-lt"/>
                <a:ea typeface="+mn-ea"/>
                <a:cs typeface="+mn-cs"/>
                <a:sym typeface="Calibri"/>
              </a:rPr>
              <a:t>Here are some examples of evidence to keep in mind during your investigations. Provider Notes: all off our clients have a right to their Community Provider Notes because there are a part of their medical record. Clients just need to do a records request with BHS Medical Records. Policy states that notes should be entered within 3 days of service, if I am reviewing notes for a grievance and notes are entered in weeks after a service is completed, I will question the notes because it is hard to remember details of a conversation weeks after it occurred. Emails, witness accounts, policies/procedures, texts, police reports, phone logs, and pictures can all be used as evidence. If you are using emails and text messages as evidence, make sure to view the emails/text given to you from the client and compare them to emails/text sent to/from your staff to ensure nothing has been changed. </a:t>
            </a:r>
          </a:p>
          <a:p>
            <a:r>
              <a:rPr lang="en-US" sz="1200" dirty="0">
                <a:effectLst/>
                <a:latin typeface="+mn-lt"/>
                <a:ea typeface="+mn-ea"/>
                <a:cs typeface="+mn-cs"/>
                <a:sym typeface="Calibri"/>
              </a:rPr>
              <a:t> </a:t>
            </a:r>
          </a:p>
          <a:p>
            <a:r>
              <a:rPr lang="en-US" sz="1200" dirty="0">
                <a:effectLst/>
                <a:latin typeface="+mn-lt"/>
                <a:ea typeface="+mn-ea"/>
                <a:cs typeface="+mn-cs"/>
                <a:sym typeface="Calibri"/>
              </a:rPr>
              <a:t>Rely on your policies and procedures. I often quote policies and procedures in my decision letters so clients can see why decisions on their grievance was made a certain way. This also shows that everyone is held accountable to the rules. </a:t>
            </a:r>
          </a:p>
        </p:txBody>
      </p:sp>
    </p:spTree>
    <p:extLst>
      <p:ext uri="{BB962C8B-B14F-4D97-AF65-F5344CB8AC3E}">
        <p14:creationId xmlns:p14="http://schemas.microsoft.com/office/powerpoint/2010/main" val="39870575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dirty="0">
                <a:effectLst/>
                <a:latin typeface="+mn-lt"/>
                <a:ea typeface="+mn-ea"/>
                <a:cs typeface="+mn-cs"/>
                <a:sym typeface="Calibri"/>
              </a:rPr>
              <a:t>Let’s go over some examples. A common call that we receive is when someone expresses that no one is listening to their needs. This could be a possible client rights violation under DHS 94.08 Prompt and adequate treatment, it really depends upon the situation. If the client has been asking for a reasonable accommodation without action or response, like switching weekly appointment from one day of the week to another, this may be a grievance. I am saying may be a grievance because it is up the client if they want to go through the grievance process. </a:t>
            </a:r>
          </a:p>
          <a:p>
            <a:r>
              <a:rPr lang="en-US" sz="1200" dirty="0">
                <a:effectLst/>
                <a:latin typeface="+mn-lt"/>
                <a:ea typeface="+mn-ea"/>
                <a:cs typeface="+mn-cs"/>
                <a:sym typeface="Calibri"/>
              </a:rPr>
              <a:t>If a person has been making requests outside the scope of services, like asking for a daily home visits because they are lonely and like to chat, this is not a grievance. If the grievance is regarding services issues, the burden of proof is on the client. </a:t>
            </a:r>
          </a:p>
          <a:p>
            <a:endParaRPr lang="en-US" dirty="0"/>
          </a:p>
        </p:txBody>
      </p:sp>
    </p:spTree>
    <p:extLst>
      <p:ext uri="{BB962C8B-B14F-4D97-AF65-F5344CB8AC3E}">
        <p14:creationId xmlns:p14="http://schemas.microsoft.com/office/powerpoint/2010/main" val="32621389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dirty="0">
                <a:effectLst/>
                <a:latin typeface="+mn-lt"/>
                <a:ea typeface="+mn-ea"/>
                <a:cs typeface="+mn-cs"/>
                <a:sym typeface="Calibri"/>
              </a:rPr>
              <a:t>Hugging – I added this example because it recently came up in a complaint and I think this is a topic that we should be discuss. Someone wants to file a grievance because their worker hugs/hugged them. This could be a possible client rights violation under DHS 94.24(2)(b) under Humane psychological and physical environment, under the respect and dignity section, but it depends upon the situation. If someone was hugged by their worker </a:t>
            </a:r>
            <a:r>
              <a:rPr lang="en-US" sz="1200" i="1" dirty="0">
                <a:effectLst/>
                <a:latin typeface="+mn-lt"/>
                <a:ea typeface="+mn-ea"/>
                <a:cs typeface="+mn-cs"/>
                <a:sym typeface="Calibri"/>
              </a:rPr>
              <a:t>once</a:t>
            </a:r>
            <a:r>
              <a:rPr lang="en-US" sz="1200" dirty="0">
                <a:effectLst/>
                <a:latin typeface="+mn-lt"/>
                <a:ea typeface="+mn-ea"/>
                <a:cs typeface="+mn-cs"/>
                <a:sym typeface="Calibri"/>
              </a:rPr>
              <a:t> as a comfort, because something stressful or sad occurred, like the loss of a loved one, and the person did not ask them to stop or say it did not want to be hugged, this would be an informal resolution. Talk to the worker about how this person called about boundaries. </a:t>
            </a:r>
          </a:p>
          <a:p>
            <a:r>
              <a:rPr lang="en-US" sz="1200" dirty="0">
                <a:effectLst/>
                <a:latin typeface="+mn-lt"/>
                <a:ea typeface="+mn-ea"/>
                <a:cs typeface="+mn-cs"/>
                <a:sym typeface="Calibri"/>
              </a:rPr>
              <a:t> </a:t>
            </a:r>
          </a:p>
          <a:p>
            <a:r>
              <a:rPr lang="en-US" sz="1200" dirty="0">
                <a:effectLst/>
                <a:latin typeface="+mn-lt"/>
                <a:ea typeface="+mn-ea"/>
                <a:cs typeface="+mn-cs"/>
                <a:sym typeface="Calibri"/>
              </a:rPr>
              <a:t>If a worker hugs the participants at the end of every appointment, the client called your to report that does not feel appropriate for their worker to hug them. This may be a grievance. Ask if the person expressed they do not want to be hugged because that could be an issue too, talk to the worker about not hugging their participants, and see if an informal resolution can reached, but the person wants to proceed with the grievance procedure, then that is their right. </a:t>
            </a:r>
          </a:p>
          <a:p>
            <a:r>
              <a:rPr lang="en-US" sz="1200" dirty="0">
                <a:effectLst/>
                <a:latin typeface="+mn-lt"/>
                <a:ea typeface="+mn-ea"/>
                <a:cs typeface="+mn-cs"/>
                <a:sym typeface="Calibri"/>
              </a:rPr>
              <a:t> </a:t>
            </a:r>
          </a:p>
          <a:p>
            <a:r>
              <a:rPr lang="en-US" sz="1200" dirty="0">
                <a:effectLst/>
                <a:latin typeface="+mn-lt"/>
                <a:ea typeface="+mn-ea"/>
                <a:cs typeface="+mn-cs"/>
                <a:sym typeface="Calibri"/>
              </a:rPr>
              <a:t>If a person says their worker hugs them a lot, long hugs, and it feels intimate. This may be a grievance but it is definitely a caregiver misconduct that should be reported to your manager asap. Remember your sexual harassment training, it is how the person perceives the contact, not the intent of the contact. We work in a field where people share things about life and their mental health that some people do not feel comfortable discussing with their family or friends. We need to be extremely mindful of our interactions with those we serve. We need to continue to be supportive and empathic but make sure we are being professional and respecting other’s boundaries as well. </a:t>
            </a:r>
          </a:p>
          <a:p>
            <a:r>
              <a:rPr lang="en-US" sz="1200" dirty="0">
                <a:effectLst/>
                <a:latin typeface="+mn-lt"/>
                <a:ea typeface="+mn-ea"/>
                <a:cs typeface="+mn-cs"/>
                <a:sym typeface="Calibri"/>
              </a:rPr>
              <a:t> </a:t>
            </a:r>
          </a:p>
          <a:p>
            <a:r>
              <a:rPr lang="en-US" sz="1200" dirty="0">
                <a:effectLst/>
                <a:latin typeface="+mn-lt"/>
                <a:ea typeface="+mn-ea"/>
                <a:cs typeface="+mn-cs"/>
                <a:sym typeface="Calibri"/>
              </a:rPr>
              <a:t>The burden of proof for the grievances is on the client for this grievance example. The caregiver misconduct report is separate and independent report.  </a:t>
            </a:r>
          </a:p>
          <a:p>
            <a:endParaRPr lang="en-US" dirty="0"/>
          </a:p>
        </p:txBody>
      </p:sp>
    </p:spTree>
    <p:extLst>
      <p:ext uri="{BB962C8B-B14F-4D97-AF65-F5344CB8AC3E}">
        <p14:creationId xmlns:p14="http://schemas.microsoft.com/office/powerpoint/2010/main" val="20584785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dirty="0">
                <a:effectLst/>
                <a:latin typeface="+mn-lt"/>
                <a:ea typeface="+mn-ea"/>
                <a:cs typeface="+mn-cs"/>
                <a:sym typeface="Calibri"/>
              </a:rPr>
              <a:t>Another common call we receive is when someone wants to file a grievance because their worker was rude or disrespectful. Rudeness could be client rights violation under DHS 94.24(2)(b) respect and dignity section, but it depends upon the situation. Some people may feel a specific situation is rude or disrespectful while others may not. </a:t>
            </a:r>
          </a:p>
          <a:p>
            <a:r>
              <a:rPr lang="en-US" sz="1200" dirty="0">
                <a:effectLst/>
                <a:latin typeface="+mn-lt"/>
                <a:ea typeface="+mn-ea"/>
                <a:cs typeface="+mn-cs"/>
                <a:sym typeface="Calibri"/>
              </a:rPr>
              <a:t> </a:t>
            </a:r>
          </a:p>
          <a:p>
            <a:r>
              <a:rPr lang="en-US" sz="1200" dirty="0">
                <a:effectLst/>
                <a:latin typeface="+mn-lt"/>
                <a:ea typeface="+mn-ea"/>
                <a:cs typeface="+mn-cs"/>
                <a:sym typeface="Calibri"/>
              </a:rPr>
              <a:t>If a worker is purposely using the wrong pronouns, that may be a grievance. If a client calls and leaves a ton of messages and the worker only calls the client back once, that is a complaint. Every agency should have a policy/procedure regarding client contact and timeframes they can refer to and share with clients. Best practice for the county is to call clients back the same or next business day. </a:t>
            </a:r>
          </a:p>
          <a:p>
            <a:r>
              <a:rPr lang="en-US" sz="1200" dirty="0">
                <a:effectLst/>
                <a:latin typeface="+mn-lt"/>
                <a:ea typeface="+mn-ea"/>
                <a:cs typeface="+mn-cs"/>
                <a:sym typeface="Calibri"/>
              </a:rPr>
              <a:t> </a:t>
            </a:r>
          </a:p>
          <a:p>
            <a:r>
              <a:rPr lang="en-US" sz="1200" dirty="0">
                <a:effectLst/>
                <a:latin typeface="+mn-lt"/>
                <a:ea typeface="+mn-ea"/>
                <a:cs typeface="+mn-cs"/>
                <a:sym typeface="Calibri"/>
              </a:rPr>
              <a:t>If a client says their worker hung up on them, more information is needed. This could possibility be a grievance or a bad connection or it could be follow through after the worker told the client the call would be ended if they continued to swear at them or call them names. Burden of proof is on the client. </a:t>
            </a:r>
          </a:p>
          <a:p>
            <a:endParaRPr lang="en-US" dirty="0"/>
          </a:p>
        </p:txBody>
      </p:sp>
    </p:spTree>
    <p:extLst>
      <p:ext uri="{BB962C8B-B14F-4D97-AF65-F5344CB8AC3E}">
        <p14:creationId xmlns:p14="http://schemas.microsoft.com/office/powerpoint/2010/main" val="33158438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dirty="0">
                <a:effectLst/>
                <a:latin typeface="+mn-lt"/>
                <a:ea typeface="+mn-ea"/>
                <a:cs typeface="+mn-cs"/>
                <a:sym typeface="Calibri"/>
              </a:rPr>
              <a:t>The last example was a good segway to our discussion on boundaries and conduct. I often make recommendations to agencies to create policies/procedures regarding client expectations and conduct. I do this because it is important for our clients to understand what is expected of them during their participation, but we also need to protect our workers just as much as we protect our clients. These policies should cover things like excessive calls, abusive, sexual and other inappropriate behaviors, threats or aggression, and sober participation. Just make sure to keep the population we serve in mind while making these policies and that your agency policies aligns with BHS policies/procedures and your contract requirements.</a:t>
            </a:r>
          </a:p>
        </p:txBody>
      </p:sp>
    </p:spTree>
    <p:extLst>
      <p:ext uri="{BB962C8B-B14F-4D97-AF65-F5344CB8AC3E}">
        <p14:creationId xmlns:p14="http://schemas.microsoft.com/office/powerpoint/2010/main" val="34112948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dirty="0">
                <a:effectLst/>
                <a:latin typeface="+mn-lt"/>
                <a:ea typeface="+mn-ea"/>
                <a:cs typeface="+mn-cs"/>
                <a:sym typeface="Calibri"/>
              </a:rPr>
              <a:t>Next, we are going to quickly run the processes and timelines for grievances. Someone contacts you and wants to file a grievance. First, we need to determine if it is a complaint or a grievance. Remember a grievance requires a reported client rights violation and the client needs to be willing to go through the grievance processes. An informal resolution should be discussed first and could be the solution to solving their problem immediately. Did the event or incident occur within the last 45 days? If the incident they are contacting you about occurred more than 45 days, there has to be a good reason for the delay in them contacting you; like they just found about the situation they are calling you about, new information has been discovered, or if they expressed they were afraid to contacting you would affect services. Once it has been determined to meet the criteria of a grievance, a grievance confirmation should be sent. This letter can be emailed but it is recommended that you mail it too so they have a tangible copy. These letters are important because it will list all of the topics for the grievance and notes deadlines. The person filing the grievance may contact you if items they wanted addressed in the grievance were not listed on the letter so you may want to verify that they received it. Make sure you report the Level 1A Grievance on the Client Rights website. </a:t>
            </a:r>
          </a:p>
          <a:p>
            <a:endParaRPr lang="en-US" dirty="0"/>
          </a:p>
        </p:txBody>
      </p:sp>
    </p:spTree>
    <p:extLst>
      <p:ext uri="{BB962C8B-B14F-4D97-AF65-F5344CB8AC3E}">
        <p14:creationId xmlns:p14="http://schemas.microsoft.com/office/powerpoint/2010/main" val="3376560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effectLst/>
                <a:latin typeface="+mn-lt"/>
                <a:ea typeface="+mn-ea"/>
                <a:cs typeface="+mn-cs"/>
                <a:sym typeface="Calibri"/>
              </a:rPr>
              <a:t>You will have 30 days to complete the investigation for the Level 1A. It is important to review any evidence provided by the person filing the grievance and reach out to everyone involved to get their account of the situation. Make sure you are only investigating items you listed on the grievance confirmation letter and not adding any additional items. They cannot keep adding topics to the grievance, if they had additional things they want added, they should look at filing another grievance or informal resolutions for these topics. If the investigation is taking longer than planned, you can request an additional 15 days with the client. If they do not agree with the time extension, try to come up with an informal resolution for the additional time. The Statue is not very specific about what should occur if someone states they will not accept the time extension; I guess they will have an incomplete investigation and/or findings or will have to wait for the investigation to be completed.</a:t>
            </a:r>
          </a:p>
          <a:p>
            <a:endParaRPr lang="en-US" dirty="0"/>
          </a:p>
        </p:txBody>
      </p:sp>
    </p:spTree>
    <p:extLst>
      <p:ext uri="{BB962C8B-B14F-4D97-AF65-F5344CB8AC3E}">
        <p14:creationId xmlns:p14="http://schemas.microsoft.com/office/powerpoint/2010/main" val="41537484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dirty="0">
                <a:effectLst/>
                <a:latin typeface="+mn-lt"/>
                <a:ea typeface="+mn-ea"/>
                <a:cs typeface="+mn-cs"/>
                <a:sym typeface="Calibri"/>
              </a:rPr>
              <a:t>Once you made a decision on the grievance, you must mail out your decision letter. Mailing the letter is a requirement for DHS 94. Personally, I mail and email a copy of the decision letter. Make sure your letter briefly describes your investigation methods, findings, reasons for your findings, next steps if they choose to appeal, and any recommendations. The client has 14 days to appeal the decision from the date they received the letter in the mail. Make sure you document your investigation and client contacts in your Client Rights Tracking system. Remember, your client rights information should not be documented in Avatar as Avatar is for medical records only. </a:t>
            </a:r>
          </a:p>
        </p:txBody>
      </p:sp>
    </p:spTree>
    <p:extLst>
      <p:ext uri="{BB962C8B-B14F-4D97-AF65-F5344CB8AC3E}">
        <p14:creationId xmlns:p14="http://schemas.microsoft.com/office/powerpoint/2010/main" val="40583200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effectLst/>
                <a:latin typeface="+mn-lt"/>
                <a:ea typeface="+mn-ea"/>
                <a:cs typeface="+mn-cs"/>
                <a:sym typeface="Calibri"/>
              </a:rPr>
              <a:t>If someone chooses to appeal the decision for their Level 1A grievance, that grievance moves to a Level 1B. If the grievance was requested more than 14 days after the client received the letter, you do not have to continue with the appeal process. Keep in mind, we are not sure how quickly or slow people receive their mail, so I extend this a few extra days. I would not go more than 20 days from the date of the letter. Once you are notified that someone wants to do a Level 1B grievance, make sure you report the grievance on the client rights website. A level 1B is a Program Manager review of the Level 1A investigation; this is not a new investigation. No new items or topics cannot be added to the grievance; only address items listed on the Level 1A decision letter. The program manager has 10 days to complete this step. </a:t>
            </a:r>
          </a:p>
          <a:p>
            <a:endParaRPr lang="en-US" dirty="0"/>
          </a:p>
        </p:txBody>
      </p:sp>
    </p:spTree>
    <p:extLst>
      <p:ext uri="{BB962C8B-B14F-4D97-AF65-F5344CB8AC3E}">
        <p14:creationId xmlns:p14="http://schemas.microsoft.com/office/powerpoint/2010/main" val="21510360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effectLst/>
                <a:latin typeface="+mn-lt"/>
                <a:ea typeface="+mn-ea"/>
                <a:cs typeface="+mn-cs"/>
                <a:sym typeface="Calibri"/>
              </a:rPr>
              <a:t>Once the program manager review is complete, they will mail out their decision letter. Mailing this decision letter is again required. The letter should review the reasons why the decision(s) from the Level 1A grievance remain the same or should be overturned. The letter should also discuss next steps if the person decides to appeal. Please make sure to put our information on the letter for who the client should contact if they choose to appeal this decision. Make sure you document everything in your client rights tracking system. </a:t>
            </a:r>
          </a:p>
          <a:p>
            <a:endParaRPr lang="en-US" dirty="0"/>
          </a:p>
        </p:txBody>
      </p:sp>
    </p:spTree>
    <p:extLst>
      <p:ext uri="{BB962C8B-B14F-4D97-AF65-F5344CB8AC3E}">
        <p14:creationId xmlns:p14="http://schemas.microsoft.com/office/powerpoint/2010/main" val="8340920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effectLst/>
                <a:latin typeface="+mn-lt"/>
                <a:ea typeface="+mn-ea"/>
                <a:cs typeface="+mn-cs"/>
                <a:sym typeface="Calibri"/>
              </a:rPr>
              <a:t>Per DHS 94 all of us are required to have client rights posters and brochures in our public facing areas. Brochures are available in English, Hmong, Karen, Somali and Spanish. I recently had to get a brochure printed in Braile, if you are in need for something printed in Braile, let me know and I will send you the name of the company we had that printed through. This slide has the links for the posters and the brochures. </a:t>
            </a:r>
          </a:p>
          <a:p>
            <a:endParaRPr lang="en-US" dirty="0"/>
          </a:p>
        </p:txBody>
      </p:sp>
    </p:spTree>
    <p:extLst>
      <p:ext uri="{BB962C8B-B14F-4D97-AF65-F5344CB8AC3E}">
        <p14:creationId xmlns:p14="http://schemas.microsoft.com/office/powerpoint/2010/main" val="13116174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dirty="0">
                <a:effectLst/>
                <a:latin typeface="+mn-lt"/>
                <a:ea typeface="+mn-ea"/>
                <a:cs typeface="+mn-cs"/>
                <a:sym typeface="Calibri"/>
              </a:rPr>
              <a:t>Make sure you are putting your client rights specialist’s information on your posters, brochures and handouts. Please do not put down our information on your posters, brochures, and handouts. </a:t>
            </a:r>
          </a:p>
        </p:txBody>
      </p:sp>
    </p:spTree>
    <p:extLst>
      <p:ext uri="{BB962C8B-B14F-4D97-AF65-F5344CB8AC3E}">
        <p14:creationId xmlns:p14="http://schemas.microsoft.com/office/powerpoint/2010/main" val="15857299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effectLst/>
                <a:latin typeface="+mn-lt"/>
                <a:ea typeface="+mn-ea"/>
                <a:cs typeface="+mn-cs"/>
                <a:sym typeface="Calibri"/>
              </a:rPr>
              <a:t>If your agency has any changes with your primary or back-up client rights specialist, please let us know 3 days. We will need their name, phone number, and email address. This information is needed for referrals and ensure they are included on our meeting invites and emails. </a:t>
            </a:r>
          </a:p>
          <a:p>
            <a:endParaRPr lang="en-US" dirty="0"/>
          </a:p>
        </p:txBody>
      </p:sp>
    </p:spTree>
    <p:extLst>
      <p:ext uri="{BB962C8B-B14F-4D97-AF65-F5344CB8AC3E}">
        <p14:creationId xmlns:p14="http://schemas.microsoft.com/office/powerpoint/2010/main" val="170566719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Title Slide">
    <p:spTree>
      <p:nvGrpSpPr>
        <p:cNvPr id="1" name=""/>
        <p:cNvGrpSpPr/>
        <p:nvPr/>
      </p:nvGrpSpPr>
      <p:grpSpPr>
        <a:xfrm>
          <a:off x="0" y="0"/>
          <a:ext cx="0" cy="0"/>
          <a:chOff x="0" y="0"/>
          <a:chExt cx="0" cy="0"/>
        </a:xfrm>
      </p:grpSpPr>
      <p:pic>
        <p:nvPicPr>
          <p:cNvPr id="13" name="Picture 6" descr="Picture 6"/>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14" name="Picture 9" descr="Picture 9"/>
          <p:cNvPicPr>
            <a:picLocks noChangeAspect="1"/>
          </p:cNvPicPr>
          <p:nvPr/>
        </p:nvPicPr>
        <p:blipFill>
          <a:blip r:embed="rId3"/>
          <a:stretch>
            <a:fillRect/>
          </a:stretch>
        </p:blipFill>
        <p:spPr>
          <a:xfrm>
            <a:off x="0" y="0"/>
            <a:ext cx="12192000" cy="6858000"/>
          </a:xfrm>
          <a:prstGeom prst="rect">
            <a:avLst/>
          </a:prstGeom>
          <a:ln w="12700">
            <a:miter lim="400000"/>
          </a:ln>
        </p:spPr>
      </p:pic>
      <p:sp>
        <p:nvSpPr>
          <p:cNvPr id="15" name="Click to edit Master title style"/>
          <p:cNvSpPr txBox="1">
            <a:spLocks noGrp="1"/>
          </p:cNvSpPr>
          <p:nvPr>
            <p:ph type="title" hasCustomPrompt="1"/>
          </p:nvPr>
        </p:nvSpPr>
        <p:spPr>
          <a:xfrm>
            <a:off x="1524000" y="1122362"/>
            <a:ext cx="9144000" cy="2286000"/>
          </a:xfrm>
          <a:prstGeom prst="rect">
            <a:avLst/>
          </a:prstGeom>
        </p:spPr>
        <p:txBody>
          <a:bodyPr anchor="b"/>
          <a:lstStyle>
            <a:lvl1pPr algn="ctr">
              <a:defRPr sz="6000">
                <a:solidFill>
                  <a:srgbClr val="FFFFFF"/>
                </a:solidFill>
              </a:defRPr>
            </a:lvl1pPr>
          </a:lstStyle>
          <a:p>
            <a:r>
              <a:rPr dirty="0"/>
              <a:t>Click to edit</a:t>
            </a:r>
            <a:br>
              <a:rPr lang="en-US" dirty="0"/>
            </a:br>
            <a:r>
              <a:rPr dirty="0"/>
              <a:t>Master </a:t>
            </a:r>
            <a:r>
              <a:rPr lang="en-US" dirty="0"/>
              <a:t>T</a:t>
            </a:r>
            <a:r>
              <a:rPr dirty="0"/>
              <a:t>itle</a:t>
            </a:r>
          </a:p>
        </p:txBody>
      </p:sp>
      <p:sp>
        <p:nvSpPr>
          <p:cNvPr id="16" name="Body Level One…"/>
          <p:cNvSpPr txBox="1">
            <a:spLocks noGrp="1"/>
          </p:cNvSpPr>
          <p:nvPr>
            <p:ph type="body" sz="quarter" idx="1" hasCustomPrompt="1"/>
          </p:nvPr>
        </p:nvSpPr>
        <p:spPr>
          <a:xfrm>
            <a:off x="1524000" y="3602037"/>
            <a:ext cx="9144000" cy="1655763"/>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Tx/>
              <a:buNone/>
              <a:tabLst/>
              <a:defRPr sz="3200">
                <a:solidFill>
                  <a:srgbClr val="FFFF00"/>
                </a:solidFill>
              </a:defRPr>
            </a:lvl1pPr>
            <a:lvl2pPr marL="0" indent="457200" algn="ctr">
              <a:buSzTx/>
              <a:buFontTx/>
              <a:buNone/>
              <a:defRPr sz="3200">
                <a:solidFill>
                  <a:srgbClr val="FFFF00"/>
                </a:solidFill>
              </a:defRPr>
            </a:lvl2pPr>
            <a:lvl3pPr marL="0" indent="914400" algn="ctr">
              <a:buSzTx/>
              <a:buFontTx/>
              <a:buNone/>
              <a:defRPr sz="3200">
                <a:solidFill>
                  <a:srgbClr val="FFFF00"/>
                </a:solidFill>
              </a:defRPr>
            </a:lvl3pPr>
            <a:lvl4pPr marL="0" indent="1371600" algn="ctr">
              <a:buSzTx/>
              <a:buFontTx/>
              <a:buNone/>
              <a:defRPr sz="3200">
                <a:solidFill>
                  <a:srgbClr val="FFFF00"/>
                </a:solidFill>
              </a:defRPr>
            </a:lvl4pPr>
            <a:lvl5pPr marL="0" indent="1828800" algn="ctr">
              <a:buSzTx/>
              <a:buFontTx/>
              <a:buNone/>
              <a:defRPr sz="3200">
                <a:solidFill>
                  <a:srgbClr val="FFFF00"/>
                </a:solidFill>
              </a:defRPr>
            </a:lvl5pPr>
          </a:lstStyle>
          <a:p>
            <a:r>
              <a:rPr lang="en-US" dirty="0"/>
              <a:t>Text text text text</a:t>
            </a:r>
            <a:r>
              <a:rPr dirty="0"/>
              <a:t> </a:t>
            </a:r>
            <a:r>
              <a:rPr lang="en-US" dirty="0"/>
              <a:t>text text text</a:t>
            </a:r>
          </a:p>
          <a:p>
            <a:pPr marL="0" marR="0" lvl="0" indent="0" algn="ctr" defTabSz="914400" rtl="0" eaLnBrk="1" fontAlgn="auto" latinLnBrk="0" hangingPunct="1">
              <a:lnSpc>
                <a:spcPct val="90000"/>
              </a:lnSpc>
              <a:spcBef>
                <a:spcPts val="1000"/>
              </a:spcBef>
              <a:spcAft>
                <a:spcPts val="0"/>
              </a:spcAft>
              <a:buClrTx/>
              <a:buSzTx/>
              <a:buFontTx/>
              <a:buNone/>
              <a:tabLst/>
              <a:defRPr/>
            </a:pPr>
            <a:r>
              <a:rPr lang="en-US" dirty="0"/>
              <a:t>text text text text text text text</a:t>
            </a:r>
          </a:p>
          <a:p>
            <a:pPr marL="0" marR="0" lvl="0" indent="0" algn="ctr" defTabSz="914400" rtl="0" eaLnBrk="1" fontAlgn="auto" latinLnBrk="0" hangingPunct="1">
              <a:lnSpc>
                <a:spcPct val="90000"/>
              </a:lnSpc>
              <a:spcBef>
                <a:spcPts val="1000"/>
              </a:spcBef>
              <a:spcAft>
                <a:spcPts val="0"/>
              </a:spcAft>
              <a:buClrTx/>
              <a:buSzTx/>
              <a:buFontTx/>
              <a:buNone/>
              <a:tabLst/>
              <a:defRPr/>
            </a:pPr>
            <a:r>
              <a:rPr lang="en-US" dirty="0"/>
              <a:t>text text text text text text text</a:t>
            </a:r>
          </a:p>
          <a:p>
            <a:endParaRPr dirty="0"/>
          </a:p>
        </p:txBody>
      </p:sp>
      <p:sp>
        <p:nvSpPr>
          <p:cNvPr id="1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4" name="Title Text"/>
          <p:cNvSpPr txBox="1">
            <a:spLocks noGrp="1"/>
          </p:cNvSpPr>
          <p:nvPr>
            <p:ph type="title"/>
          </p:nvPr>
        </p:nvSpPr>
        <p:spPr>
          <a:prstGeom prst="rect">
            <a:avLst/>
          </a:prstGeom>
        </p:spPr>
        <p:txBody>
          <a:bodyPr/>
          <a:lstStyle/>
          <a:p>
            <a:r>
              <a:rPr dirty="0"/>
              <a:t>Title Text</a:t>
            </a:r>
          </a:p>
        </p:txBody>
      </p:sp>
      <p:sp>
        <p:nvSpPr>
          <p:cNvPr id="25" name="Body Level One…"/>
          <p:cNvSpPr txBox="1">
            <a:spLocks noGrp="1"/>
          </p:cNvSpPr>
          <p:nvPr>
            <p:ph type="body" idx="1" hasCustomPrompt="1"/>
          </p:nvPr>
        </p:nvSpPr>
        <p:spPr>
          <a:prstGeom prst="rect">
            <a:avLst/>
          </a:prstGeom>
        </p:spPr>
        <p:txBody>
          <a:bodyPr/>
          <a:lstStyle>
            <a:lvl1pPr>
              <a:defRPr/>
            </a:lvl1pPr>
          </a:lstStyle>
          <a:p>
            <a:r>
              <a:rPr lang="en-US" dirty="0"/>
              <a:t>Text text text text text text text text text text text.</a:t>
            </a:r>
          </a:p>
          <a:p>
            <a:r>
              <a:rPr lang="en-US" dirty="0"/>
              <a:t>Text text text text text text text text text text text.</a:t>
            </a:r>
          </a:p>
          <a:p>
            <a:r>
              <a:rPr lang="en-US" dirty="0"/>
              <a:t>Text text text text text text text text text text text.</a:t>
            </a:r>
          </a:p>
          <a:p>
            <a:r>
              <a:rPr lang="en-US" dirty="0"/>
              <a:t>Text text text text text text text text text text text.</a:t>
            </a:r>
          </a:p>
          <a:p>
            <a:r>
              <a:rPr lang="en-US" dirty="0"/>
              <a:t>Text text text text text text text text text text text.</a:t>
            </a:r>
          </a:p>
          <a:p>
            <a:r>
              <a:rPr lang="en-US" dirty="0"/>
              <a:t>Text text text text text text text text text text text.</a:t>
            </a:r>
          </a:p>
        </p:txBody>
      </p:sp>
      <p:sp>
        <p:nvSpPr>
          <p:cNvPr id="2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33" name="Title Text"/>
          <p:cNvSpPr txBox="1">
            <a:spLocks noGrp="1"/>
          </p:cNvSpPr>
          <p:nvPr>
            <p:ph type="title" hasCustomPrompt="1"/>
          </p:nvPr>
        </p:nvSpPr>
        <p:spPr>
          <a:xfrm>
            <a:off x="831850" y="1709738"/>
            <a:ext cx="10515600" cy="2852737"/>
          </a:xfrm>
          <a:prstGeom prst="rect">
            <a:avLst/>
          </a:prstGeom>
        </p:spPr>
        <p:txBody>
          <a:bodyPr anchor="b"/>
          <a:lstStyle>
            <a:lvl1pPr>
              <a:defRPr sz="6000">
                <a:solidFill>
                  <a:srgbClr val="009193"/>
                </a:solidFill>
              </a:defRPr>
            </a:lvl1pPr>
          </a:lstStyle>
          <a:p>
            <a:r>
              <a:rPr lang="en-US" dirty="0"/>
              <a:t>Section </a:t>
            </a:r>
            <a:r>
              <a:rPr dirty="0"/>
              <a:t>Title</a:t>
            </a:r>
          </a:p>
        </p:txBody>
      </p:sp>
      <p:sp>
        <p:nvSpPr>
          <p:cNvPr id="34" name="Body Level One…"/>
          <p:cNvSpPr txBox="1">
            <a:spLocks noGrp="1"/>
          </p:cNvSpPr>
          <p:nvPr>
            <p:ph type="body" sz="quarter" idx="1" hasCustomPrompt="1"/>
          </p:nvPr>
        </p:nvSpPr>
        <p:spPr>
          <a:xfrm>
            <a:off x="831850" y="4589462"/>
            <a:ext cx="10515600" cy="1500188"/>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Tx/>
              <a:buNone/>
              <a:tabLst/>
              <a:defRPr sz="2400">
                <a:solidFill>
                  <a:schemeClr val="tx1"/>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rPr lang="en-US" dirty="0"/>
              <a:t>Text text text text text text text text text text text text text.</a:t>
            </a:r>
          </a:p>
          <a:p>
            <a:pPr marL="0" marR="0" lvl="0" indent="0" algn="l" defTabSz="914400" rtl="0" eaLnBrk="1" fontAlgn="auto" latinLnBrk="0" hangingPunct="1">
              <a:lnSpc>
                <a:spcPct val="90000"/>
              </a:lnSpc>
              <a:spcBef>
                <a:spcPts val="1000"/>
              </a:spcBef>
              <a:spcAft>
                <a:spcPts val="0"/>
              </a:spcAft>
              <a:buClrTx/>
              <a:buSzTx/>
              <a:buFontTx/>
              <a:buNone/>
              <a:tabLst/>
              <a:defRPr/>
            </a:pPr>
            <a:r>
              <a:rPr lang="en-US" dirty="0"/>
              <a:t>Text text text text text text text text text text text text text.</a:t>
            </a:r>
          </a:p>
          <a:p>
            <a:endParaRPr dirty="0"/>
          </a:p>
        </p:txBody>
      </p:sp>
      <p:sp>
        <p:nvSpPr>
          <p:cNvPr id="3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Two Content">
    <p:spTree>
      <p:nvGrpSpPr>
        <p:cNvPr id="1" name=""/>
        <p:cNvGrpSpPr/>
        <p:nvPr/>
      </p:nvGrpSpPr>
      <p:grpSpPr>
        <a:xfrm>
          <a:off x="0" y="0"/>
          <a:ext cx="0" cy="0"/>
          <a:chOff x="0" y="0"/>
          <a:chExt cx="0" cy="0"/>
        </a:xfrm>
      </p:grpSpPr>
      <p:sp>
        <p:nvSpPr>
          <p:cNvPr id="42" name="Title Text"/>
          <p:cNvSpPr txBox="1">
            <a:spLocks noGrp="1"/>
          </p:cNvSpPr>
          <p:nvPr>
            <p:ph type="title"/>
          </p:nvPr>
        </p:nvSpPr>
        <p:spPr>
          <a:prstGeom prst="rect">
            <a:avLst/>
          </a:prstGeom>
        </p:spPr>
        <p:txBody>
          <a:bodyPr/>
          <a:lstStyle/>
          <a:p>
            <a:r>
              <a:t>Title Text</a:t>
            </a:r>
          </a:p>
        </p:txBody>
      </p:sp>
      <p:sp>
        <p:nvSpPr>
          <p:cNvPr id="43" name="Body Level One…"/>
          <p:cNvSpPr txBox="1">
            <a:spLocks noGrp="1"/>
          </p:cNvSpPr>
          <p:nvPr>
            <p:ph type="body" sz="half" idx="1" hasCustomPrompt="1"/>
          </p:nvPr>
        </p:nvSpPr>
        <p:spPr>
          <a:xfrm>
            <a:off x="838200" y="1825625"/>
            <a:ext cx="5181600" cy="4351338"/>
          </a:xfrm>
          <a:prstGeom prst="rect">
            <a:avLst/>
          </a:prstGeom>
        </p:spPr>
        <p:txBody>
          <a:bodyPr/>
          <a:lstStyle>
            <a:lvl1pPr marL="228600" marR="0" indent="-228600" algn="l" defTabSz="914400" rtl="0" eaLnBrk="1" fontAlgn="auto" latinLnBrk="0" hangingPunct="1">
              <a:lnSpc>
                <a:spcPct val="90000"/>
              </a:lnSpc>
              <a:spcBef>
                <a:spcPts val="1000"/>
              </a:spcBef>
              <a:spcAft>
                <a:spcPts val="0"/>
              </a:spcAft>
              <a:buClrTx/>
              <a:buSzPct val="100000"/>
              <a:buFont typeface="Arial"/>
              <a:buChar char="•"/>
              <a:tabLst/>
              <a:defRPr/>
            </a:lvl1pPr>
          </a:lstStyle>
          <a:p>
            <a:r>
              <a:rPr lang="en-US" dirty="0"/>
              <a:t>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dirty="0"/>
              <a:t>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dirty="0"/>
              <a:t>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dirty="0"/>
              <a:t>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dirty="0"/>
              <a:t>Text text text text text text.</a:t>
            </a:r>
          </a:p>
          <a:p>
            <a:endParaRPr lang="en-US" dirty="0"/>
          </a:p>
        </p:txBody>
      </p:sp>
      <p:sp>
        <p:nvSpPr>
          <p:cNvPr id="4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
        <p:nvSpPr>
          <p:cNvPr id="5" name="Body Level One…">
            <a:extLst>
              <a:ext uri="{FF2B5EF4-FFF2-40B4-BE49-F238E27FC236}">
                <a16:creationId xmlns:a16="http://schemas.microsoft.com/office/drawing/2014/main" id="{EFCE943A-D0A3-5F44-929B-2F28B433B0F8}"/>
              </a:ext>
            </a:extLst>
          </p:cNvPr>
          <p:cNvSpPr txBox="1">
            <a:spLocks noGrp="1"/>
          </p:cNvSpPr>
          <p:nvPr>
            <p:ph type="body" sz="half" idx="10" hasCustomPrompt="1"/>
          </p:nvPr>
        </p:nvSpPr>
        <p:spPr>
          <a:xfrm>
            <a:off x="6199430" y="1831064"/>
            <a:ext cx="5181600" cy="4351338"/>
          </a:xfrm>
          <a:prstGeom prst="rect">
            <a:avLst/>
          </a:prstGeom>
        </p:spPr>
        <p:txBody>
          <a:bodyPr/>
          <a:lstStyle>
            <a:lvl1pPr marL="228600" marR="0" indent="-228600" algn="l" defTabSz="914400" rtl="0" eaLnBrk="1" fontAlgn="auto" latinLnBrk="0" hangingPunct="1">
              <a:lnSpc>
                <a:spcPct val="90000"/>
              </a:lnSpc>
              <a:spcBef>
                <a:spcPts val="1000"/>
              </a:spcBef>
              <a:spcAft>
                <a:spcPts val="0"/>
              </a:spcAft>
              <a:buClrTx/>
              <a:buSzPct val="100000"/>
              <a:buFont typeface="Arial"/>
              <a:buChar char="•"/>
              <a:tabLst/>
              <a:defRPr/>
            </a:lvl1pPr>
          </a:lstStyle>
          <a:p>
            <a:r>
              <a:rPr lang="en-US" dirty="0"/>
              <a:t>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dirty="0"/>
              <a:t>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dirty="0"/>
              <a:t>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dirty="0"/>
              <a:t>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dirty="0"/>
              <a:t>Text text text text text text.</a:t>
            </a:r>
          </a:p>
          <a:p>
            <a:endParaRPr lang="en-US" dirty="0"/>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51"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52" name="Body Level One…"/>
          <p:cNvSpPr txBox="1">
            <a:spLocks noGrp="1"/>
          </p:cNvSpPr>
          <p:nvPr>
            <p:ph type="body" sz="quarter" idx="1" hasCustomPrompt="1"/>
          </p:nvPr>
        </p:nvSpPr>
        <p:spPr>
          <a:xfrm>
            <a:off x="839787" y="1828800"/>
            <a:ext cx="5157789" cy="328272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rPr dirty="0"/>
              <a:t>Body Level One</a:t>
            </a:r>
          </a:p>
          <a:p>
            <a:pPr lvl="1"/>
            <a:r>
              <a:rPr dirty="0"/>
              <a:t>Body Level Two</a:t>
            </a:r>
          </a:p>
          <a:p>
            <a:pPr lvl="2"/>
            <a:r>
              <a:rPr dirty="0"/>
              <a:t>Body Level Three</a:t>
            </a:r>
          </a:p>
          <a:p>
            <a:pPr lvl="3"/>
            <a:r>
              <a:rPr dirty="0"/>
              <a:t>Body Level Four</a:t>
            </a:r>
          </a:p>
          <a:p>
            <a:pPr lvl="4"/>
            <a:r>
              <a:rPr dirty="0"/>
              <a:t>Body Level Five</a:t>
            </a:r>
          </a:p>
        </p:txBody>
      </p:sp>
      <p:sp>
        <p:nvSpPr>
          <p:cNvPr id="53" name="Text Placeholder 4"/>
          <p:cNvSpPr>
            <a:spLocks noGrp="1"/>
          </p:cNvSpPr>
          <p:nvPr>
            <p:ph type="body" sz="quarter" idx="21"/>
          </p:nvPr>
        </p:nvSpPr>
        <p:spPr>
          <a:xfrm>
            <a:off x="6172200" y="1828800"/>
            <a:ext cx="5183188" cy="823913"/>
          </a:xfrm>
          <a:prstGeom prst="rect">
            <a:avLst/>
          </a:prstGeom>
        </p:spPr>
        <p:txBody>
          <a:bodyPr anchor="b"/>
          <a:lstStyle/>
          <a:p>
            <a:pPr marL="0" indent="0">
              <a:buSzTx/>
              <a:buFontTx/>
              <a:buNone/>
              <a:defRPr sz="2400" b="1"/>
            </a:pPr>
            <a:endParaRPr dirty="0"/>
          </a:p>
        </p:txBody>
      </p:sp>
      <p:sp>
        <p:nvSpPr>
          <p:cNvPr id="5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61" name="Title Text"/>
          <p:cNvSpPr txBox="1">
            <a:spLocks noGrp="1"/>
          </p:cNvSpPr>
          <p:nvPr>
            <p:ph type="title"/>
          </p:nvPr>
        </p:nvSpPr>
        <p:spPr>
          <a:prstGeom prst="rect">
            <a:avLst/>
          </a:prstGeom>
        </p:spPr>
        <p:txBody>
          <a:bodyPr/>
          <a:lstStyle/>
          <a:p>
            <a:r>
              <a:t>Title Text</a:t>
            </a:r>
          </a:p>
        </p:txBody>
      </p:sp>
      <p:sp>
        <p:nvSpPr>
          <p:cNvPr id="6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pic>
        <p:nvPicPr>
          <p:cNvPr id="69" name="Picture 6" descr="Picture 6"/>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7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7"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8" name="Body Level One…"/>
          <p:cNvSpPr txBox="1">
            <a:spLocks noGrp="1"/>
          </p:cNvSpPr>
          <p:nvPr>
            <p:ph type="body" sz="half" idx="1" hasCustomPrompt="1"/>
          </p:nvPr>
        </p:nvSpPr>
        <p:spPr>
          <a:xfrm>
            <a:off x="5183187" y="987425"/>
            <a:ext cx="6172201" cy="4873625"/>
          </a:xfrm>
          <a:prstGeom prst="rect">
            <a:avLst/>
          </a:prstGeom>
        </p:spPr>
        <p:txBody>
          <a:bodyPr/>
          <a:lstStyle>
            <a:lvl1pPr marL="228600" marR="0" indent="-228600" algn="l" defTabSz="914400" rtl="0" eaLnBrk="1" fontAlgn="auto" latinLnBrk="0" hangingPunct="1">
              <a:lnSpc>
                <a:spcPct val="90000"/>
              </a:lnSpc>
              <a:spcBef>
                <a:spcPts val="1000"/>
              </a:spcBef>
              <a:spcAft>
                <a:spcPts val="0"/>
              </a:spcAft>
              <a:buClrTx/>
              <a:buSzPct val="100000"/>
              <a:buFont typeface="Arial"/>
              <a:buChar char="•"/>
              <a:tabLst/>
              <a:defRPr sz="3200"/>
            </a:lvl1pPr>
            <a:lvl2pPr marL="718457" indent="-261257">
              <a:defRPr sz="3200"/>
            </a:lvl2pPr>
            <a:lvl3pPr marL="1219200" indent="-304800">
              <a:defRPr sz="3200"/>
            </a:lvl3pPr>
            <a:lvl4pPr marL="1737360" indent="-365760">
              <a:defRPr sz="3200"/>
            </a:lvl4pPr>
            <a:lvl5pPr marL="2194560" indent="-365760">
              <a:defRPr sz="3200"/>
            </a:lvl5pPr>
          </a:lstStyle>
          <a:p>
            <a:r>
              <a:rPr lang="en-US" dirty="0"/>
              <a:t>Text 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dirty="0"/>
              <a:t>Text 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dirty="0"/>
              <a:t>Text 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dirty="0"/>
              <a:t>Text 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dirty="0"/>
              <a:t>Text 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dirty="0"/>
              <a:t>Text text text text text text text.</a:t>
            </a:r>
          </a:p>
          <a:p>
            <a:endParaRPr dirty="0"/>
          </a:p>
        </p:txBody>
      </p:sp>
      <p:sp>
        <p:nvSpPr>
          <p:cNvPr id="79" name="Text Placeholder 3"/>
          <p:cNvSpPr>
            <a:spLocks noGrp="1"/>
          </p:cNvSpPr>
          <p:nvPr>
            <p:ph type="body" sz="quarter" idx="21"/>
          </p:nvPr>
        </p:nvSpPr>
        <p:spPr>
          <a:xfrm>
            <a:off x="839787" y="2057400"/>
            <a:ext cx="3932238" cy="3811588"/>
          </a:xfrm>
          <a:prstGeom prst="rect">
            <a:avLst/>
          </a:prstGeom>
        </p:spPr>
        <p:txBody>
          <a:bodyPr/>
          <a:lstStyle/>
          <a:p>
            <a:pPr marL="0" indent="0">
              <a:buSzTx/>
              <a:buFontTx/>
              <a:buNone/>
              <a:defRPr sz="1600"/>
            </a:pPr>
            <a:endParaRPr dirty="0"/>
          </a:p>
        </p:txBody>
      </p:sp>
      <p:sp>
        <p:nvSpPr>
          <p:cNvPr id="8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63E2135-D510-6546-9153-B2F47443FD5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7"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8"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9" name="Body Level One…"/>
          <p:cNvSpPr txBox="1">
            <a:spLocks noGrp="1"/>
          </p:cNvSpPr>
          <p:nvPr>
            <p:ph type="body" sz="quarter" idx="1" hasCustomPrompt="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rPr lang="en-US" dirty="0"/>
              <a:t>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a:t>
            </a:r>
            <a:endParaRPr dirty="0"/>
          </a:p>
        </p:txBody>
      </p:sp>
      <p:sp>
        <p:nvSpPr>
          <p:cNvPr id="9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End Fram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5DE86AA-736D-D44F-BF0A-9354149C1DB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56959512"/>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6" descr="Picture 6"/>
          <p:cNvPicPr>
            <a:picLocks noChangeAspect="1"/>
          </p:cNvPicPr>
          <p:nvPr userDrawn="1"/>
        </p:nvPicPr>
        <p:blipFill>
          <a:blip r:embed="rId12"/>
          <a:stretch>
            <a:fillRect/>
          </a:stretch>
        </p:blipFill>
        <p:spPr>
          <a:xfrm>
            <a:off x="0" y="0"/>
            <a:ext cx="12192000" cy="6858000"/>
          </a:xfrm>
          <a:prstGeom prst="rect">
            <a:avLst/>
          </a:prstGeom>
          <a:ln w="12700">
            <a:miter lim="400000"/>
          </a:ln>
        </p:spPr>
      </p:pic>
      <p:sp>
        <p:nvSpPr>
          <p:cNvPr id="4"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rPr dirty="0"/>
              <a:t>Title Text</a:t>
            </a:r>
          </a:p>
        </p:txBody>
      </p:sp>
      <p:sp>
        <p:nvSpPr>
          <p:cNvPr id="5"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rPr lang="en-US" dirty="0"/>
              <a:t>Text text text text text text text text text text text.</a:t>
            </a:r>
          </a:p>
          <a:p>
            <a:r>
              <a:rPr lang="en-US" dirty="0"/>
              <a:t>Text text text text text text text text text text text.</a:t>
            </a:r>
          </a:p>
          <a:p>
            <a:r>
              <a:rPr lang="en-US" dirty="0"/>
              <a:t>Text text text text text text text text text text text.</a:t>
            </a:r>
          </a:p>
          <a:p>
            <a:r>
              <a:rPr lang="en-US" dirty="0"/>
              <a:t>Text text text text text text text text text text text.</a:t>
            </a:r>
          </a:p>
          <a:p>
            <a:r>
              <a:rPr lang="en-US" dirty="0"/>
              <a:t>Text text text text text text text text text text text.</a:t>
            </a:r>
          </a:p>
          <a:p>
            <a:r>
              <a:rPr lang="en-US" dirty="0"/>
              <a:t>Text text text text text text text text text text text.</a:t>
            </a:r>
          </a:p>
        </p:txBody>
      </p:sp>
      <p:sp>
        <p:nvSpPr>
          <p:cNvPr id="6" name="Slide Number"/>
          <p:cNvSpPr txBox="1">
            <a:spLocks noGrp="1"/>
          </p:cNvSpPr>
          <p:nvPr>
            <p:ph type="sldNum" sz="quarter" idx="2"/>
          </p:nvPr>
        </p:nvSpPr>
        <p:spPr>
          <a:xfrm>
            <a:off x="897950" y="6400413"/>
            <a:ext cx="275074" cy="276999"/>
          </a:xfrm>
          <a:prstGeom prst="rect">
            <a:avLst/>
          </a:prstGeom>
          <a:ln w="12700">
            <a:miter lim="400000"/>
          </a:ln>
        </p:spPr>
        <p:txBody>
          <a:bodyPr wrap="none" lIns="45719" rIns="45719" anchor="ctr">
            <a:spAutoFit/>
          </a:bodyPr>
          <a:lstStyle>
            <a:lvl1pPr algn="r">
              <a:defRPr sz="1200">
                <a:solidFill>
                  <a:srgbClr val="888888"/>
                </a:solidFill>
                <a:cs typeface="+mj-cs"/>
              </a:defRPr>
            </a:lvl1pPr>
          </a:lstStyle>
          <a:p>
            <a:fld id="{86CB4B4D-7CA3-9044-876B-883B54F8677D}"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ransition spd="med"/>
  <p:txStyles>
    <p:titleStyle>
      <a:lvl1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mj-lt"/>
          <a:ea typeface="Helvetica Neue"/>
          <a:cs typeface="Helvetica Neue"/>
          <a:sym typeface="Helvetica Neue"/>
        </a:defRPr>
      </a:lvl1pPr>
      <a:lvl2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2pPr>
      <a:lvl3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3pPr>
      <a:lvl4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4pPr>
      <a:lvl5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5pPr>
      <a:lvl6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6pPr>
      <a:lvl7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7pPr>
      <a:lvl8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8pPr>
      <a:lvl9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county.milwaukee.gov/EN/DHHS/BHD/Wraparound-Milwaukee/Provider-Portal/Client-Rights-Specialists"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hyperlink" Target="https://forms.cloud.microsoft/Pages/ResponsePage.aspx?id=9gEMq-UZKU6dq00D-CtklVQ6wvp4JJlFmUEZ0Yi_USBUOEdXSjNBUk1IOFJBNFRSUFhTQUNHV1FWOSQlQCN0PWcu"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dhs.wisconsin.gov/clientrights/cgdd-gp-burden-proof.pdf"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dhs.wisconsin.gov/library/collection/p-23112"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hyperlink" Target="https://www.dhs.wisconsin.gov/clientrights/formspubsposters.htm"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mailto:bhsclientrights@milwaukeecountywi.gov" TargetMode="Externa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8306D3-3B86-9645-9E36-B2DF6606B4F3}"/>
              </a:ext>
            </a:extLst>
          </p:cNvPr>
          <p:cNvSpPr>
            <a:spLocks noGrp="1"/>
          </p:cNvSpPr>
          <p:nvPr>
            <p:ph type="title"/>
          </p:nvPr>
        </p:nvSpPr>
        <p:spPr/>
        <p:txBody>
          <a:bodyPr/>
          <a:lstStyle/>
          <a:p>
            <a:r>
              <a:rPr lang="en-US" dirty="0"/>
              <a:t>Client Rights Forum</a:t>
            </a:r>
          </a:p>
        </p:txBody>
      </p:sp>
      <p:sp>
        <p:nvSpPr>
          <p:cNvPr id="3" name="Text Placeholder 2">
            <a:extLst>
              <a:ext uri="{FF2B5EF4-FFF2-40B4-BE49-F238E27FC236}">
                <a16:creationId xmlns:a16="http://schemas.microsoft.com/office/drawing/2014/main" id="{BB046CAE-CEB4-4543-A6D9-5FC4F0A2F75D}"/>
              </a:ext>
            </a:extLst>
          </p:cNvPr>
          <p:cNvSpPr>
            <a:spLocks noGrp="1"/>
          </p:cNvSpPr>
          <p:nvPr>
            <p:ph type="body" sz="quarter" idx="1"/>
          </p:nvPr>
        </p:nvSpPr>
        <p:spPr/>
        <p:txBody>
          <a:bodyPr>
            <a:normAutofit lnSpcReduction="10000"/>
          </a:bodyPr>
          <a:lstStyle/>
          <a:p>
            <a:r>
              <a:rPr lang="en-US" dirty="0"/>
              <a:t>Welcome!</a:t>
            </a:r>
          </a:p>
          <a:p>
            <a:r>
              <a:rPr lang="en-US" dirty="0"/>
              <a:t>August 5, 2026</a:t>
            </a:r>
          </a:p>
          <a:p>
            <a:r>
              <a:rPr lang="en-US" dirty="0"/>
              <a:t>9am to 10:30am</a:t>
            </a:r>
          </a:p>
        </p:txBody>
      </p:sp>
    </p:spTree>
    <p:extLst>
      <p:ext uri="{BB962C8B-B14F-4D97-AF65-F5344CB8AC3E}">
        <p14:creationId xmlns:p14="http://schemas.microsoft.com/office/powerpoint/2010/main" val="359295073"/>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AA7B4F-8C97-E54D-8590-6686E4C9A083}"/>
              </a:ext>
            </a:extLst>
          </p:cNvPr>
          <p:cNvSpPr>
            <a:spLocks noGrp="1"/>
          </p:cNvSpPr>
          <p:nvPr>
            <p:ph type="title"/>
          </p:nvPr>
        </p:nvSpPr>
        <p:spPr/>
        <p:txBody>
          <a:bodyPr/>
          <a:lstStyle/>
          <a:p>
            <a:r>
              <a:rPr lang="en-US" dirty="0"/>
              <a:t>Agenda</a:t>
            </a:r>
          </a:p>
        </p:txBody>
      </p:sp>
      <p:sp>
        <p:nvSpPr>
          <p:cNvPr id="3" name="Text Placeholder 2">
            <a:extLst>
              <a:ext uri="{FF2B5EF4-FFF2-40B4-BE49-F238E27FC236}">
                <a16:creationId xmlns:a16="http://schemas.microsoft.com/office/drawing/2014/main" id="{25643104-BDD0-3548-8BEC-2B7AB9CD4DE7}"/>
              </a:ext>
            </a:extLst>
          </p:cNvPr>
          <p:cNvSpPr>
            <a:spLocks noGrp="1"/>
          </p:cNvSpPr>
          <p:nvPr>
            <p:ph type="body" idx="1"/>
          </p:nvPr>
        </p:nvSpPr>
        <p:spPr/>
        <p:txBody>
          <a:bodyPr/>
          <a:lstStyle/>
          <a:p>
            <a:r>
              <a:rPr lang="en-US" dirty="0"/>
              <a:t>Reporting Grievances</a:t>
            </a:r>
          </a:p>
          <a:p>
            <a:r>
              <a:rPr lang="en-US" dirty="0"/>
              <a:t>Critical Incident Reporting &amp; Caregiver Misconduct</a:t>
            </a:r>
          </a:p>
          <a:p>
            <a:r>
              <a:rPr lang="en-US" dirty="0"/>
              <a:t>Burden of Proof</a:t>
            </a:r>
          </a:p>
          <a:p>
            <a:r>
              <a:rPr lang="en-US" dirty="0"/>
              <a:t>Examples</a:t>
            </a:r>
          </a:p>
          <a:p>
            <a:r>
              <a:rPr lang="en-US" dirty="0"/>
              <a:t>Boundaries/Conduct </a:t>
            </a:r>
          </a:p>
          <a:p>
            <a:r>
              <a:rPr lang="en-US" dirty="0"/>
              <a:t>Level 1A &amp; Level 1B Review </a:t>
            </a:r>
          </a:p>
          <a:p>
            <a:r>
              <a:rPr lang="en-US" dirty="0"/>
              <a:t>Handouts and posters </a:t>
            </a:r>
          </a:p>
          <a:p>
            <a:r>
              <a:rPr lang="en-US" dirty="0"/>
              <a:t>Q/A</a:t>
            </a:r>
          </a:p>
        </p:txBody>
      </p:sp>
    </p:spTree>
    <p:extLst>
      <p:ext uri="{BB962C8B-B14F-4D97-AF65-F5344CB8AC3E}">
        <p14:creationId xmlns:p14="http://schemas.microsoft.com/office/powerpoint/2010/main" val="3272284165"/>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060472F-EA51-E1CB-B5C3-4BB02B36002F}"/>
              </a:ext>
            </a:extLst>
          </p:cNvPr>
          <p:cNvSpPr>
            <a:spLocks noGrp="1"/>
          </p:cNvSpPr>
          <p:nvPr>
            <p:ph type="title"/>
          </p:nvPr>
        </p:nvSpPr>
        <p:spPr>
          <a:xfrm>
            <a:off x="838200" y="681037"/>
            <a:ext cx="10515600" cy="1009651"/>
          </a:xfrm>
        </p:spPr>
        <p:txBody>
          <a:bodyPr>
            <a:normAutofit fontScale="90000"/>
          </a:bodyPr>
          <a:lstStyle/>
          <a:p>
            <a:r>
              <a:rPr lang="en-US" dirty="0"/>
              <a:t>Reporting Grievances</a:t>
            </a:r>
            <a:br>
              <a:rPr lang="en-US" dirty="0"/>
            </a:br>
            <a:endParaRPr lang="en-US" dirty="0"/>
          </a:p>
        </p:txBody>
      </p:sp>
      <p:sp>
        <p:nvSpPr>
          <p:cNvPr id="5" name="Text Placeholder 4">
            <a:extLst>
              <a:ext uri="{FF2B5EF4-FFF2-40B4-BE49-F238E27FC236}">
                <a16:creationId xmlns:a16="http://schemas.microsoft.com/office/drawing/2014/main" id="{013D5CA7-4D04-A05F-F328-8B48C7495187}"/>
              </a:ext>
            </a:extLst>
          </p:cNvPr>
          <p:cNvSpPr>
            <a:spLocks noGrp="1"/>
          </p:cNvSpPr>
          <p:nvPr>
            <p:ph type="body" idx="1"/>
          </p:nvPr>
        </p:nvSpPr>
        <p:spPr/>
        <p:txBody>
          <a:bodyPr/>
          <a:lstStyle/>
          <a:p>
            <a:r>
              <a:rPr lang="en-US" dirty="0"/>
              <a:t>Last fall it was announced that all Level 1A and Level 1B grievances </a:t>
            </a:r>
            <a:r>
              <a:rPr lang="en-US" u="sng" dirty="0"/>
              <a:t>must</a:t>
            </a:r>
            <a:r>
              <a:rPr lang="en-US" dirty="0"/>
              <a:t> be report to the BHS Client Rights team (per State Guidance)</a:t>
            </a:r>
          </a:p>
          <a:p>
            <a:r>
              <a:rPr lang="en-US" dirty="0"/>
              <a:t>To date - 22 grievances reported </a:t>
            </a:r>
          </a:p>
          <a:p>
            <a:r>
              <a:rPr lang="en-US" dirty="0"/>
              <a:t>Concerned not all grievances are being reported as required</a:t>
            </a:r>
          </a:p>
          <a:p>
            <a:pPr marL="0" indent="0">
              <a:buNone/>
            </a:pPr>
            <a:endParaRPr lang="en-US" dirty="0"/>
          </a:p>
          <a:p>
            <a:endParaRPr lang="en-US" dirty="0"/>
          </a:p>
          <a:p>
            <a:endParaRPr lang="en-US" dirty="0"/>
          </a:p>
        </p:txBody>
      </p:sp>
    </p:spTree>
    <p:extLst>
      <p:ext uri="{BB962C8B-B14F-4D97-AF65-F5344CB8AC3E}">
        <p14:creationId xmlns:p14="http://schemas.microsoft.com/office/powerpoint/2010/main" val="1172990737"/>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A6F5B-E215-AC46-B8BA-3B166C4825C1}"/>
              </a:ext>
            </a:extLst>
          </p:cNvPr>
          <p:cNvSpPr>
            <a:spLocks noGrp="1"/>
          </p:cNvSpPr>
          <p:nvPr>
            <p:ph type="title"/>
          </p:nvPr>
        </p:nvSpPr>
        <p:spPr/>
        <p:txBody>
          <a:bodyPr/>
          <a:lstStyle/>
          <a:p>
            <a:r>
              <a:rPr lang="en-US" dirty="0"/>
              <a:t>Reporting Grievances</a:t>
            </a:r>
          </a:p>
        </p:txBody>
      </p:sp>
      <p:sp>
        <p:nvSpPr>
          <p:cNvPr id="5" name="Text Placeholder 4">
            <a:extLst>
              <a:ext uri="{FF2B5EF4-FFF2-40B4-BE49-F238E27FC236}">
                <a16:creationId xmlns:a16="http://schemas.microsoft.com/office/drawing/2014/main" id="{7D1B5480-F3EF-D931-7976-961ECF69AD17}"/>
              </a:ext>
            </a:extLst>
          </p:cNvPr>
          <p:cNvSpPr>
            <a:spLocks noGrp="1"/>
          </p:cNvSpPr>
          <p:nvPr>
            <p:ph type="body" idx="1"/>
          </p:nvPr>
        </p:nvSpPr>
        <p:spPr>
          <a:xfrm>
            <a:off x="838200" y="1326382"/>
            <a:ext cx="10515600" cy="4850581"/>
          </a:xfrm>
        </p:spPr>
        <p:txBody>
          <a:bodyPr>
            <a:normAutofit/>
          </a:bodyPr>
          <a:lstStyle/>
          <a:p>
            <a:pPr marL="0" indent="0">
              <a:buNone/>
            </a:pPr>
            <a:endParaRPr lang="en-US" sz="2000" dirty="0">
              <a:hlinkClick r:id="rId3"/>
            </a:endParaRPr>
          </a:p>
          <a:p>
            <a:pPr marL="0" indent="0">
              <a:buNone/>
            </a:pPr>
            <a:r>
              <a:rPr lang="en-US" sz="2000" dirty="0">
                <a:hlinkClick r:id="rId3"/>
              </a:rPr>
              <a:t>https://county.milwaukee.gov/EN/DHHS/BHD/Wraparound-Milwaukee/Provider-Portal/Client-Rights-Specialists</a:t>
            </a:r>
            <a:r>
              <a:rPr lang="en-US" sz="2000" dirty="0"/>
              <a:t> </a:t>
            </a:r>
          </a:p>
        </p:txBody>
      </p:sp>
      <p:pic>
        <p:nvPicPr>
          <p:cNvPr id="11" name="Picture 10">
            <a:extLst>
              <a:ext uri="{FF2B5EF4-FFF2-40B4-BE49-F238E27FC236}">
                <a16:creationId xmlns:a16="http://schemas.microsoft.com/office/drawing/2014/main" id="{F2590F64-6DBF-AC9D-D48B-B6962D5A4F3C}"/>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2758073" y="2446902"/>
            <a:ext cx="6395975" cy="4313153"/>
          </a:xfrm>
          <a:prstGeom prst="rect">
            <a:avLst/>
          </a:prstGeom>
        </p:spPr>
      </p:pic>
    </p:spTree>
    <p:extLst>
      <p:ext uri="{BB962C8B-B14F-4D97-AF65-F5344CB8AC3E}">
        <p14:creationId xmlns:p14="http://schemas.microsoft.com/office/powerpoint/2010/main" val="963443658"/>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43C4B2-26EB-067A-18D8-9D8A03AC01B6}"/>
              </a:ext>
            </a:extLst>
          </p:cNvPr>
          <p:cNvSpPr>
            <a:spLocks noGrp="1"/>
          </p:cNvSpPr>
          <p:nvPr>
            <p:ph type="title"/>
          </p:nvPr>
        </p:nvSpPr>
        <p:spPr/>
        <p:txBody>
          <a:bodyPr/>
          <a:lstStyle/>
          <a:p>
            <a:r>
              <a:rPr lang="en-US" dirty="0"/>
              <a:t>Critical Incidents</a:t>
            </a:r>
          </a:p>
        </p:txBody>
      </p:sp>
      <p:sp>
        <p:nvSpPr>
          <p:cNvPr id="3" name="Text Placeholder 2">
            <a:extLst>
              <a:ext uri="{FF2B5EF4-FFF2-40B4-BE49-F238E27FC236}">
                <a16:creationId xmlns:a16="http://schemas.microsoft.com/office/drawing/2014/main" id="{9B8082A4-E37B-EE94-9BB5-848EF22607D9}"/>
              </a:ext>
            </a:extLst>
          </p:cNvPr>
          <p:cNvSpPr>
            <a:spLocks noGrp="1"/>
          </p:cNvSpPr>
          <p:nvPr>
            <p:ph type="body" idx="1"/>
          </p:nvPr>
        </p:nvSpPr>
        <p:spPr/>
        <p:txBody>
          <a:bodyPr>
            <a:normAutofit/>
          </a:bodyPr>
          <a:lstStyle/>
          <a:p>
            <a:r>
              <a:rPr lang="en-US" dirty="0"/>
              <a:t>Critical Incidents can easily overlap with client rights</a:t>
            </a:r>
          </a:p>
          <a:p>
            <a:r>
              <a:rPr lang="en-US" dirty="0"/>
              <a:t>Everyone (providers &amp; BHS/DHHS employees) is responsible for reporting any critical incidents to DHHS </a:t>
            </a:r>
            <a:r>
              <a:rPr lang="en-US" u="sng" dirty="0"/>
              <a:t>within 24 hours</a:t>
            </a:r>
            <a:r>
              <a:rPr lang="en-US" dirty="0"/>
              <a:t> of becoming aware of the incident</a:t>
            </a:r>
          </a:p>
          <a:p>
            <a:pPr marL="0" indent="0">
              <a:buNone/>
            </a:pPr>
            <a:endParaRPr lang="en-US" dirty="0"/>
          </a:p>
          <a:p>
            <a:pPr marL="0" indent="0">
              <a:buNone/>
            </a:pPr>
            <a:r>
              <a:rPr lang="en-US" dirty="0">
                <a:hlinkClick r:id="rId3"/>
              </a:rPr>
              <a:t>DHHS Critical Incident Form</a:t>
            </a:r>
            <a:endParaRPr lang="en-US" sz="2000" dirty="0"/>
          </a:p>
          <a:p>
            <a:pPr marL="0" indent="0">
              <a:buNone/>
            </a:pPr>
            <a:endParaRPr lang="en-US" dirty="0"/>
          </a:p>
        </p:txBody>
      </p:sp>
    </p:spTree>
    <p:extLst>
      <p:ext uri="{BB962C8B-B14F-4D97-AF65-F5344CB8AC3E}">
        <p14:creationId xmlns:p14="http://schemas.microsoft.com/office/powerpoint/2010/main" val="320875368"/>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A58EDD1-055D-EE5A-B0BC-0AD56AB2DDCD}"/>
              </a:ext>
            </a:extLst>
          </p:cNvPr>
          <p:cNvSpPr>
            <a:spLocks noGrp="1"/>
          </p:cNvSpPr>
          <p:nvPr>
            <p:ph type="title"/>
          </p:nvPr>
        </p:nvSpPr>
        <p:spPr/>
        <p:txBody>
          <a:bodyPr/>
          <a:lstStyle/>
          <a:p>
            <a:r>
              <a:rPr lang="en-US" dirty="0"/>
              <a:t>DHHS - Critical Incident Policy</a:t>
            </a:r>
          </a:p>
        </p:txBody>
      </p:sp>
      <p:sp>
        <p:nvSpPr>
          <p:cNvPr id="4" name="Text Placeholder 3">
            <a:extLst>
              <a:ext uri="{FF2B5EF4-FFF2-40B4-BE49-F238E27FC236}">
                <a16:creationId xmlns:a16="http://schemas.microsoft.com/office/drawing/2014/main" id="{FEC748DA-422C-33B2-17F1-A62A823A7C48}"/>
              </a:ext>
            </a:extLst>
          </p:cNvPr>
          <p:cNvSpPr>
            <a:spLocks noGrp="1"/>
          </p:cNvSpPr>
          <p:nvPr>
            <p:ph type="body" idx="1"/>
          </p:nvPr>
        </p:nvSpPr>
        <p:spPr>
          <a:xfrm>
            <a:off x="516653" y="1879042"/>
            <a:ext cx="10515600" cy="4863401"/>
          </a:xfrm>
        </p:spPr>
        <p:txBody>
          <a:bodyPr>
            <a:normAutofit/>
          </a:bodyPr>
          <a:lstStyle/>
          <a:p>
            <a:r>
              <a:rPr lang="en-US" dirty="0"/>
              <a:t>Abuse or neglect/Protective Services Contact </a:t>
            </a:r>
          </a:p>
          <a:p>
            <a:r>
              <a:rPr lang="en-US" dirty="0"/>
              <a:t>Caregiver misconduct</a:t>
            </a:r>
          </a:p>
          <a:p>
            <a:r>
              <a:rPr lang="en-US" dirty="0"/>
              <a:t>Law enforcement involvement</a:t>
            </a:r>
          </a:p>
          <a:p>
            <a:r>
              <a:rPr lang="en-US" dirty="0"/>
              <a:t>Unfavorable media exposure</a:t>
            </a:r>
          </a:p>
          <a:p>
            <a:r>
              <a:rPr lang="en-US" dirty="0"/>
              <a:t>Medication related events </a:t>
            </a:r>
          </a:p>
          <a:p>
            <a:r>
              <a:rPr lang="en-US" dirty="0"/>
              <a:t>Physical Injury </a:t>
            </a:r>
          </a:p>
          <a:p>
            <a:r>
              <a:rPr lang="en-US" dirty="0"/>
              <a:t>Restraint</a:t>
            </a:r>
          </a:p>
          <a:p>
            <a:endParaRPr lang="en-US" dirty="0"/>
          </a:p>
          <a:p>
            <a:endParaRPr lang="en-US" dirty="0"/>
          </a:p>
          <a:p>
            <a:endParaRPr lang="en-US" dirty="0"/>
          </a:p>
          <a:p>
            <a:pPr marL="0" indent="0">
              <a:buNone/>
            </a:pPr>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2193508921"/>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76A53E0-7863-94E1-BC6F-13082005A1C7}"/>
              </a:ext>
            </a:extLst>
          </p:cNvPr>
          <p:cNvSpPr>
            <a:spLocks noGrp="1"/>
          </p:cNvSpPr>
          <p:nvPr>
            <p:ph type="title"/>
          </p:nvPr>
        </p:nvSpPr>
        <p:spPr/>
        <p:txBody>
          <a:bodyPr/>
          <a:lstStyle/>
          <a:p>
            <a:r>
              <a:rPr lang="en-US" dirty="0"/>
              <a:t>Caregiver Misconduct </a:t>
            </a:r>
          </a:p>
        </p:txBody>
      </p:sp>
      <p:sp>
        <p:nvSpPr>
          <p:cNvPr id="6" name="Text Placeholder 5">
            <a:extLst>
              <a:ext uri="{FF2B5EF4-FFF2-40B4-BE49-F238E27FC236}">
                <a16:creationId xmlns:a16="http://schemas.microsoft.com/office/drawing/2014/main" id="{23C7C2F4-7478-268A-1DB3-63E3C3548438}"/>
              </a:ext>
            </a:extLst>
          </p:cNvPr>
          <p:cNvSpPr>
            <a:spLocks noGrp="1"/>
          </p:cNvSpPr>
          <p:nvPr>
            <p:ph type="body" idx="1"/>
          </p:nvPr>
        </p:nvSpPr>
        <p:spPr/>
        <p:txBody>
          <a:bodyPr/>
          <a:lstStyle/>
          <a:p>
            <a:r>
              <a:rPr lang="en-US" dirty="0"/>
              <a:t>Incidents of caregiver misconduct can easily overlap with client rights</a:t>
            </a:r>
          </a:p>
          <a:p>
            <a:r>
              <a:rPr lang="en-US" dirty="0"/>
              <a:t>Everyone (providers &amp; BHS/DHHS employees) is responsible for immediately reporting any witnessed or knowledge of possible alleged caregiver misconduct to their manager</a:t>
            </a:r>
          </a:p>
          <a:p>
            <a:pPr marL="0" indent="0">
              <a:buNone/>
            </a:pPr>
            <a:endParaRPr lang="en-US" dirty="0"/>
          </a:p>
          <a:p>
            <a:endParaRPr lang="en-US" dirty="0"/>
          </a:p>
        </p:txBody>
      </p:sp>
    </p:spTree>
    <p:extLst>
      <p:ext uri="{BB962C8B-B14F-4D97-AF65-F5344CB8AC3E}">
        <p14:creationId xmlns:p14="http://schemas.microsoft.com/office/powerpoint/2010/main" val="1665217223"/>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1A138-4B31-B257-682B-6EE0C3220AC0}"/>
              </a:ext>
            </a:extLst>
          </p:cNvPr>
          <p:cNvSpPr>
            <a:spLocks noGrp="1"/>
          </p:cNvSpPr>
          <p:nvPr>
            <p:ph type="title"/>
          </p:nvPr>
        </p:nvSpPr>
        <p:spPr/>
        <p:txBody>
          <a:bodyPr/>
          <a:lstStyle/>
          <a:p>
            <a:r>
              <a:rPr lang="en-US" dirty="0"/>
              <a:t>BHS – Caregiver Misconduct Policy</a:t>
            </a:r>
          </a:p>
        </p:txBody>
      </p:sp>
      <p:sp>
        <p:nvSpPr>
          <p:cNvPr id="3" name="Text Placeholder 2">
            <a:extLst>
              <a:ext uri="{FF2B5EF4-FFF2-40B4-BE49-F238E27FC236}">
                <a16:creationId xmlns:a16="http://schemas.microsoft.com/office/drawing/2014/main" id="{5AA12192-937F-14D5-DDC3-424D332548F3}"/>
              </a:ext>
            </a:extLst>
          </p:cNvPr>
          <p:cNvSpPr>
            <a:spLocks noGrp="1"/>
          </p:cNvSpPr>
          <p:nvPr>
            <p:ph type="body" idx="1"/>
          </p:nvPr>
        </p:nvSpPr>
        <p:spPr/>
        <p:txBody>
          <a:bodyPr/>
          <a:lstStyle/>
          <a:p>
            <a:r>
              <a:rPr lang="en-US" dirty="0"/>
              <a:t>Abuse </a:t>
            </a:r>
          </a:p>
          <a:p>
            <a:pPr lvl="1"/>
            <a:r>
              <a:rPr lang="en-US" dirty="0"/>
              <a:t>Includes restraint, isolation, confinement, sexual contact, forcible administration of medications, verbal/mental/sexual abuse, causes harm/pain/injury/death, or disregarding client rights under Chapter 50 or 51 </a:t>
            </a:r>
          </a:p>
          <a:p>
            <a:r>
              <a:rPr lang="en-US" dirty="0"/>
              <a:t>Neglect</a:t>
            </a:r>
          </a:p>
          <a:p>
            <a:pPr lvl="1"/>
            <a:r>
              <a:rPr lang="en-US" dirty="0"/>
              <a:t>Intentional omission or intentional course of action(s)</a:t>
            </a:r>
          </a:p>
          <a:p>
            <a:endParaRPr lang="en-US" dirty="0"/>
          </a:p>
        </p:txBody>
      </p:sp>
    </p:spTree>
    <p:extLst>
      <p:ext uri="{BB962C8B-B14F-4D97-AF65-F5344CB8AC3E}">
        <p14:creationId xmlns:p14="http://schemas.microsoft.com/office/powerpoint/2010/main" val="2645210706"/>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3B98F78-EE66-B90B-88CF-20225C6383E3}"/>
              </a:ext>
            </a:extLst>
          </p:cNvPr>
          <p:cNvSpPr>
            <a:spLocks noGrp="1"/>
          </p:cNvSpPr>
          <p:nvPr>
            <p:ph type="title"/>
          </p:nvPr>
        </p:nvSpPr>
        <p:spPr/>
        <p:txBody>
          <a:bodyPr/>
          <a:lstStyle/>
          <a:p>
            <a:r>
              <a:rPr lang="en-US" dirty="0"/>
              <a:t>Caregiver Misconduct continued…</a:t>
            </a:r>
          </a:p>
        </p:txBody>
      </p:sp>
      <p:sp>
        <p:nvSpPr>
          <p:cNvPr id="6" name="Text Placeholder 5">
            <a:extLst>
              <a:ext uri="{FF2B5EF4-FFF2-40B4-BE49-F238E27FC236}">
                <a16:creationId xmlns:a16="http://schemas.microsoft.com/office/drawing/2014/main" id="{16AC60D0-AE8D-F564-081B-13A0E826BC24}"/>
              </a:ext>
            </a:extLst>
          </p:cNvPr>
          <p:cNvSpPr>
            <a:spLocks noGrp="1"/>
          </p:cNvSpPr>
          <p:nvPr>
            <p:ph type="body" idx="1"/>
          </p:nvPr>
        </p:nvSpPr>
        <p:spPr/>
        <p:txBody>
          <a:bodyPr/>
          <a:lstStyle/>
          <a:p>
            <a:r>
              <a:rPr lang="en-US" dirty="0"/>
              <a:t>Misappropriation of property</a:t>
            </a:r>
          </a:p>
          <a:p>
            <a:pPr lvl="1"/>
            <a:r>
              <a:rPr lang="en-US" dirty="0"/>
              <a:t>Taking, carrying away, using/misuse, transferring, concealing or retaining possession of client’s movable property without consent</a:t>
            </a:r>
          </a:p>
          <a:p>
            <a:pPr lvl="1"/>
            <a:r>
              <a:rPr lang="en-US" dirty="0"/>
              <a:t>Intentionally using or attempting to use personal identifying information</a:t>
            </a:r>
          </a:p>
          <a:p>
            <a:pPr lvl="1"/>
            <a:r>
              <a:rPr lang="en-US" dirty="0"/>
              <a:t>Theft of money, credit cards, jewelry </a:t>
            </a:r>
          </a:p>
          <a:p>
            <a:r>
              <a:rPr lang="en-US" dirty="0"/>
              <a:t>Injury of unknown source </a:t>
            </a:r>
          </a:p>
          <a:p>
            <a:pPr lvl="1"/>
            <a:r>
              <a:rPr lang="en-US" dirty="0"/>
              <a:t>Suspicious injury due to type or location of injury</a:t>
            </a:r>
          </a:p>
          <a:p>
            <a:endParaRPr lang="en-US" dirty="0"/>
          </a:p>
        </p:txBody>
      </p:sp>
    </p:spTree>
    <p:extLst>
      <p:ext uri="{BB962C8B-B14F-4D97-AF65-F5344CB8AC3E}">
        <p14:creationId xmlns:p14="http://schemas.microsoft.com/office/powerpoint/2010/main" val="3393680082"/>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6124E8-95D2-77C7-D52E-B1A8B40E88BF}"/>
              </a:ext>
            </a:extLst>
          </p:cNvPr>
          <p:cNvSpPr>
            <a:spLocks noGrp="1"/>
          </p:cNvSpPr>
          <p:nvPr>
            <p:ph type="title"/>
          </p:nvPr>
        </p:nvSpPr>
        <p:spPr/>
        <p:txBody>
          <a:bodyPr/>
          <a:lstStyle/>
          <a:p>
            <a:r>
              <a:rPr lang="en-US" dirty="0"/>
              <a:t>Burden of Proof</a:t>
            </a:r>
          </a:p>
        </p:txBody>
      </p:sp>
      <p:sp>
        <p:nvSpPr>
          <p:cNvPr id="3" name="Text Placeholder 2">
            <a:extLst>
              <a:ext uri="{FF2B5EF4-FFF2-40B4-BE49-F238E27FC236}">
                <a16:creationId xmlns:a16="http://schemas.microsoft.com/office/drawing/2014/main" id="{775D5258-CD3C-AA3A-09EF-939C40364482}"/>
              </a:ext>
            </a:extLst>
          </p:cNvPr>
          <p:cNvSpPr>
            <a:spLocks noGrp="1"/>
          </p:cNvSpPr>
          <p:nvPr>
            <p:ph type="body" idx="1"/>
          </p:nvPr>
        </p:nvSpPr>
        <p:spPr>
          <a:xfrm>
            <a:off x="838200" y="1831365"/>
            <a:ext cx="10515600" cy="4486275"/>
          </a:xfrm>
        </p:spPr>
        <p:txBody>
          <a:bodyPr>
            <a:normAutofit/>
          </a:bodyPr>
          <a:lstStyle/>
          <a:p>
            <a:pPr marL="0" indent="0">
              <a:buNone/>
            </a:pPr>
            <a:r>
              <a:rPr lang="en-US" dirty="0"/>
              <a:t>Burden of proof in the grievance process determines who has the responsibility for proving facts through testimony and other evidence and the amount of evidence that must be proven.  </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r>
              <a:rPr lang="en-US" sz="2000" dirty="0">
                <a:hlinkClick r:id="rId3"/>
              </a:rPr>
              <a:t>https://www.dhs.wisconsin.gov/clientrights/cgdd-gp-burden-proof.pdf</a:t>
            </a:r>
            <a:r>
              <a:rPr lang="en-US" sz="2000" dirty="0"/>
              <a:t> </a:t>
            </a:r>
          </a:p>
        </p:txBody>
      </p:sp>
      <p:pic>
        <p:nvPicPr>
          <p:cNvPr id="8" name="Picture 7" descr="Continuum of evidence presented: &gt;50% = MPTN (More Probable Than Not, any amount of evidence over 50%)">
            <a:extLst>
              <a:ext uri="{FF2B5EF4-FFF2-40B4-BE49-F238E27FC236}">
                <a16:creationId xmlns:a16="http://schemas.microsoft.com/office/drawing/2014/main" id="{A74C23C6-37DA-98BB-0D5F-83FF4B4A87B8}"/>
              </a:ext>
            </a:extLst>
          </p:cNvPr>
          <p:cNvPicPr>
            <a:picLocks noChangeAspect="1"/>
          </p:cNvPicPr>
          <p:nvPr/>
        </p:nvPicPr>
        <p:blipFill>
          <a:blip r:embed="rId4"/>
          <a:stretch>
            <a:fillRect/>
          </a:stretch>
        </p:blipFill>
        <p:spPr>
          <a:xfrm>
            <a:off x="2949766" y="3310837"/>
            <a:ext cx="6011114" cy="2105319"/>
          </a:xfrm>
          <a:prstGeom prst="rect">
            <a:avLst/>
          </a:prstGeom>
        </p:spPr>
      </p:pic>
    </p:spTree>
    <p:extLst>
      <p:ext uri="{BB962C8B-B14F-4D97-AF65-F5344CB8AC3E}">
        <p14:creationId xmlns:p14="http://schemas.microsoft.com/office/powerpoint/2010/main" val="3513911403"/>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505085-C375-0D0D-A75B-6A5D2EE16FF1}"/>
              </a:ext>
            </a:extLst>
          </p:cNvPr>
          <p:cNvSpPr>
            <a:spLocks noGrp="1"/>
          </p:cNvSpPr>
          <p:nvPr>
            <p:ph type="title"/>
          </p:nvPr>
        </p:nvSpPr>
        <p:spPr/>
        <p:txBody>
          <a:bodyPr/>
          <a:lstStyle/>
          <a:p>
            <a:r>
              <a:rPr lang="en-US" dirty="0"/>
              <a:t>Burden of Proof Continued…</a:t>
            </a:r>
          </a:p>
        </p:txBody>
      </p:sp>
      <p:sp>
        <p:nvSpPr>
          <p:cNvPr id="3" name="Text Placeholder 2">
            <a:extLst>
              <a:ext uri="{FF2B5EF4-FFF2-40B4-BE49-F238E27FC236}">
                <a16:creationId xmlns:a16="http://schemas.microsoft.com/office/drawing/2014/main" id="{ADA4290F-E8E0-9AA5-0699-44DC6B994EAB}"/>
              </a:ext>
            </a:extLst>
          </p:cNvPr>
          <p:cNvSpPr>
            <a:spLocks noGrp="1"/>
          </p:cNvSpPr>
          <p:nvPr>
            <p:ph type="body" idx="1"/>
          </p:nvPr>
        </p:nvSpPr>
        <p:spPr/>
        <p:txBody>
          <a:bodyPr/>
          <a:lstStyle/>
          <a:p>
            <a:r>
              <a:rPr lang="en-US" dirty="0"/>
              <a:t>More than 50% of the evidence = More probable than not</a:t>
            </a:r>
          </a:p>
          <a:p>
            <a:r>
              <a:rPr lang="en-US" dirty="0"/>
              <a:t>If a client is sanctioned for a rule violation, staff must show that it is more probable than not that the client violated the rule.</a:t>
            </a:r>
          </a:p>
          <a:p>
            <a:r>
              <a:rPr lang="en-US" dirty="0"/>
              <a:t>If a client claims wrongdoing on the staff’s part, the burden is on the client to show that it is more probable than not the staff  acted as alleged. </a:t>
            </a:r>
          </a:p>
          <a:p>
            <a:endParaRPr lang="en-US" dirty="0"/>
          </a:p>
          <a:p>
            <a:pPr marL="0" indent="0">
              <a:buNone/>
            </a:pPr>
            <a:endParaRPr lang="en-US" dirty="0"/>
          </a:p>
          <a:p>
            <a:pPr marL="0" indent="0">
              <a:buNone/>
            </a:pPr>
            <a:endParaRPr lang="en-US" dirty="0"/>
          </a:p>
          <a:p>
            <a:endParaRPr lang="en-US" dirty="0"/>
          </a:p>
        </p:txBody>
      </p:sp>
    </p:spTree>
    <p:extLst>
      <p:ext uri="{BB962C8B-B14F-4D97-AF65-F5344CB8AC3E}">
        <p14:creationId xmlns:p14="http://schemas.microsoft.com/office/powerpoint/2010/main" val="2482588081"/>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4E862A-E071-1606-D404-D45096DABB12}"/>
              </a:ext>
            </a:extLst>
          </p:cNvPr>
          <p:cNvSpPr>
            <a:spLocks noGrp="1"/>
          </p:cNvSpPr>
          <p:nvPr>
            <p:ph type="title"/>
          </p:nvPr>
        </p:nvSpPr>
        <p:spPr/>
        <p:txBody>
          <a:bodyPr/>
          <a:lstStyle/>
          <a:p>
            <a:r>
              <a:rPr lang="en-US" dirty="0"/>
              <a:t>Evidence Examples</a:t>
            </a:r>
          </a:p>
        </p:txBody>
      </p:sp>
      <p:sp>
        <p:nvSpPr>
          <p:cNvPr id="3" name="Text Placeholder 2">
            <a:extLst>
              <a:ext uri="{FF2B5EF4-FFF2-40B4-BE49-F238E27FC236}">
                <a16:creationId xmlns:a16="http://schemas.microsoft.com/office/drawing/2014/main" id="{B4B27AF1-01E9-6886-F574-7BB4B75D0E4C}"/>
              </a:ext>
            </a:extLst>
          </p:cNvPr>
          <p:cNvSpPr>
            <a:spLocks noGrp="1"/>
          </p:cNvSpPr>
          <p:nvPr>
            <p:ph type="body" idx="1"/>
          </p:nvPr>
        </p:nvSpPr>
        <p:spPr/>
        <p:txBody>
          <a:bodyPr>
            <a:normAutofit/>
          </a:bodyPr>
          <a:lstStyle/>
          <a:p>
            <a:r>
              <a:rPr lang="en-US" dirty="0"/>
              <a:t>Provider notes </a:t>
            </a:r>
          </a:p>
          <a:p>
            <a:r>
              <a:rPr lang="en-US" dirty="0"/>
              <a:t>Emails</a:t>
            </a:r>
          </a:p>
          <a:p>
            <a:r>
              <a:rPr lang="en-US" dirty="0"/>
              <a:t>Witness Accounts</a:t>
            </a:r>
          </a:p>
          <a:p>
            <a:r>
              <a:rPr lang="en-US" dirty="0"/>
              <a:t>Policies/Procedures</a:t>
            </a:r>
          </a:p>
          <a:p>
            <a:r>
              <a:rPr lang="en-US" dirty="0"/>
              <a:t>Text messages (viewed from phones)</a:t>
            </a:r>
          </a:p>
          <a:p>
            <a:r>
              <a:rPr lang="en-US" dirty="0"/>
              <a:t>Police reports</a:t>
            </a:r>
          </a:p>
          <a:p>
            <a:r>
              <a:rPr lang="en-US" dirty="0"/>
              <a:t>Phone logs</a:t>
            </a:r>
          </a:p>
          <a:p>
            <a:r>
              <a:rPr lang="en-US" dirty="0"/>
              <a:t>Pictures </a:t>
            </a:r>
          </a:p>
          <a:p>
            <a:endParaRPr lang="en-US" dirty="0"/>
          </a:p>
        </p:txBody>
      </p:sp>
    </p:spTree>
    <p:extLst>
      <p:ext uri="{BB962C8B-B14F-4D97-AF65-F5344CB8AC3E}">
        <p14:creationId xmlns:p14="http://schemas.microsoft.com/office/powerpoint/2010/main" val="651069822"/>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B42CFC-9464-D919-7E96-0AF6C6391275}"/>
              </a:ext>
            </a:extLst>
          </p:cNvPr>
          <p:cNvSpPr>
            <a:spLocks noGrp="1"/>
          </p:cNvSpPr>
          <p:nvPr>
            <p:ph type="title"/>
          </p:nvPr>
        </p:nvSpPr>
        <p:spPr/>
        <p:txBody>
          <a:bodyPr/>
          <a:lstStyle/>
          <a:p>
            <a:r>
              <a:rPr lang="en-US" dirty="0"/>
              <a:t>No One Listens to Me</a:t>
            </a:r>
          </a:p>
        </p:txBody>
      </p:sp>
      <p:sp>
        <p:nvSpPr>
          <p:cNvPr id="3" name="Text Placeholder 2">
            <a:extLst>
              <a:ext uri="{FF2B5EF4-FFF2-40B4-BE49-F238E27FC236}">
                <a16:creationId xmlns:a16="http://schemas.microsoft.com/office/drawing/2014/main" id="{6BAEAAF6-0C36-9E38-8C17-1D6AF49F312D}"/>
              </a:ext>
            </a:extLst>
          </p:cNvPr>
          <p:cNvSpPr>
            <a:spLocks noGrp="1"/>
          </p:cNvSpPr>
          <p:nvPr>
            <p:ph type="body" idx="1"/>
          </p:nvPr>
        </p:nvSpPr>
        <p:spPr/>
        <p:txBody>
          <a:bodyPr/>
          <a:lstStyle/>
          <a:p>
            <a:pPr marL="0" indent="0">
              <a:buNone/>
            </a:pPr>
            <a:r>
              <a:rPr lang="en-US" dirty="0"/>
              <a:t>Someone wants to file a grievance because they feel their worker(s) does not acknowledge their needs/concerns</a:t>
            </a:r>
            <a:endParaRPr lang="en-US" sz="800" dirty="0"/>
          </a:p>
          <a:p>
            <a:r>
              <a:rPr lang="en-US" dirty="0"/>
              <a:t>Possible client rights violation – DHS 94.08 Prompt &amp; Adequate Treatment, depends upon the situation. </a:t>
            </a:r>
          </a:p>
          <a:p>
            <a:pPr lvl="2"/>
            <a:r>
              <a:rPr lang="en-US" dirty="0"/>
              <a:t>Has been asking for a reasonable accommodation without action/response – Grievance</a:t>
            </a:r>
          </a:p>
          <a:p>
            <a:pPr lvl="2"/>
            <a:r>
              <a:rPr lang="en-US" dirty="0"/>
              <a:t>Has been making requests outside the scope of services with/without response – not a grievance</a:t>
            </a:r>
          </a:p>
          <a:p>
            <a:pPr lvl="2"/>
            <a:r>
              <a:rPr lang="en-US" dirty="0"/>
              <a:t>Burden of proof is on the client</a:t>
            </a:r>
          </a:p>
          <a:p>
            <a:pPr lvl="2"/>
            <a:endParaRPr lang="en-US" dirty="0"/>
          </a:p>
          <a:p>
            <a:pPr lvl="1"/>
            <a:endParaRPr lang="en-US" dirty="0"/>
          </a:p>
        </p:txBody>
      </p:sp>
    </p:spTree>
    <p:extLst>
      <p:ext uri="{BB962C8B-B14F-4D97-AF65-F5344CB8AC3E}">
        <p14:creationId xmlns:p14="http://schemas.microsoft.com/office/powerpoint/2010/main" val="3751362325"/>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00B52-924D-9152-0B16-5CCCC1B1F0E7}"/>
              </a:ext>
            </a:extLst>
          </p:cNvPr>
          <p:cNvSpPr>
            <a:spLocks noGrp="1"/>
          </p:cNvSpPr>
          <p:nvPr>
            <p:ph type="title"/>
          </p:nvPr>
        </p:nvSpPr>
        <p:spPr/>
        <p:txBody>
          <a:bodyPr/>
          <a:lstStyle/>
          <a:p>
            <a:r>
              <a:rPr lang="en-US" dirty="0"/>
              <a:t>Hugging</a:t>
            </a:r>
          </a:p>
        </p:txBody>
      </p:sp>
      <p:sp>
        <p:nvSpPr>
          <p:cNvPr id="3" name="Text Placeholder 2">
            <a:extLst>
              <a:ext uri="{FF2B5EF4-FFF2-40B4-BE49-F238E27FC236}">
                <a16:creationId xmlns:a16="http://schemas.microsoft.com/office/drawing/2014/main" id="{B85B84BD-A3D9-FD87-EB98-72229C0D265B}"/>
              </a:ext>
            </a:extLst>
          </p:cNvPr>
          <p:cNvSpPr>
            <a:spLocks noGrp="1"/>
          </p:cNvSpPr>
          <p:nvPr>
            <p:ph type="body" idx="1"/>
          </p:nvPr>
        </p:nvSpPr>
        <p:spPr>
          <a:xfrm>
            <a:off x="838200" y="1690687"/>
            <a:ext cx="10515600" cy="4981417"/>
          </a:xfrm>
        </p:spPr>
        <p:txBody>
          <a:bodyPr>
            <a:normAutofit lnSpcReduction="10000"/>
          </a:bodyPr>
          <a:lstStyle/>
          <a:p>
            <a:pPr marL="0" indent="0">
              <a:buNone/>
            </a:pPr>
            <a:r>
              <a:rPr lang="en-US" dirty="0"/>
              <a:t>Someone wants to file a grievance because their worker hugs/hugged them</a:t>
            </a:r>
            <a:endParaRPr lang="en-US" sz="800" dirty="0"/>
          </a:p>
          <a:p>
            <a:r>
              <a:rPr lang="en-US" dirty="0"/>
              <a:t>Possible client rights violation – DHS 94.24(2)(b) Respect &amp; Dignity, depends upon the situation. </a:t>
            </a:r>
          </a:p>
          <a:p>
            <a:pPr lvl="2"/>
            <a:r>
              <a:rPr lang="en-US" dirty="0"/>
              <a:t>When they cried, did not ask them to stop, doesn’t like to be hugged, has not occurred since – Informal</a:t>
            </a:r>
          </a:p>
          <a:p>
            <a:pPr lvl="2"/>
            <a:r>
              <a:rPr lang="en-US" dirty="0"/>
              <a:t>At the end of every appointment, does not feel it’s appropriate for their worker to hug them – possible Grievance</a:t>
            </a:r>
          </a:p>
          <a:p>
            <a:pPr lvl="2"/>
            <a:r>
              <a:rPr lang="en-US" dirty="0"/>
              <a:t>Alot, long hugs, feels intimate – Grievance &amp;         caregiver misconduct  </a:t>
            </a:r>
          </a:p>
          <a:p>
            <a:pPr lvl="2"/>
            <a:r>
              <a:rPr lang="en-US" dirty="0"/>
              <a:t>Burden of proof is on the client for grievance</a:t>
            </a:r>
          </a:p>
        </p:txBody>
      </p:sp>
    </p:spTree>
    <p:extLst>
      <p:ext uri="{BB962C8B-B14F-4D97-AF65-F5344CB8AC3E}">
        <p14:creationId xmlns:p14="http://schemas.microsoft.com/office/powerpoint/2010/main" val="308218918"/>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033709-AED4-A9AB-F24F-8A0469EE5B86}"/>
              </a:ext>
            </a:extLst>
          </p:cNvPr>
          <p:cNvSpPr>
            <a:spLocks noGrp="1"/>
          </p:cNvSpPr>
          <p:nvPr>
            <p:ph type="title"/>
          </p:nvPr>
        </p:nvSpPr>
        <p:spPr/>
        <p:txBody>
          <a:bodyPr/>
          <a:lstStyle/>
          <a:p>
            <a:r>
              <a:rPr lang="en-US" dirty="0"/>
              <a:t>Rudeness/Disrespect </a:t>
            </a:r>
          </a:p>
        </p:txBody>
      </p:sp>
      <p:sp>
        <p:nvSpPr>
          <p:cNvPr id="3" name="Text Placeholder 2">
            <a:extLst>
              <a:ext uri="{FF2B5EF4-FFF2-40B4-BE49-F238E27FC236}">
                <a16:creationId xmlns:a16="http://schemas.microsoft.com/office/drawing/2014/main" id="{822CB94C-E4C5-22FC-ECF5-FE4BCCBF6713}"/>
              </a:ext>
            </a:extLst>
          </p:cNvPr>
          <p:cNvSpPr>
            <a:spLocks noGrp="1"/>
          </p:cNvSpPr>
          <p:nvPr>
            <p:ph type="body" idx="1"/>
          </p:nvPr>
        </p:nvSpPr>
        <p:spPr>
          <a:xfrm>
            <a:off x="838200" y="1557495"/>
            <a:ext cx="10515600" cy="4619468"/>
          </a:xfrm>
        </p:spPr>
        <p:txBody>
          <a:bodyPr/>
          <a:lstStyle/>
          <a:p>
            <a:pPr marL="0" indent="0">
              <a:buNone/>
            </a:pPr>
            <a:r>
              <a:rPr lang="en-US" dirty="0"/>
              <a:t>Someone wants to file a grievance because they feel their worker is rude; stated they were disrespected. </a:t>
            </a:r>
            <a:endParaRPr lang="en-US" sz="800" dirty="0"/>
          </a:p>
          <a:p>
            <a:r>
              <a:rPr lang="en-US" dirty="0"/>
              <a:t>Possible client rights violation – DHS 94.24(2)(b) Respect &amp; Dignity, depends upon situation. </a:t>
            </a:r>
          </a:p>
          <a:p>
            <a:pPr lvl="2"/>
            <a:r>
              <a:rPr lang="en-US" dirty="0"/>
              <a:t>Worker purposely uses the wrong pronouns – Grievance</a:t>
            </a:r>
          </a:p>
          <a:p>
            <a:pPr lvl="2"/>
            <a:r>
              <a:rPr lang="en-US" dirty="0"/>
              <a:t>Client called 6x on Monday, worker only them called back 1x or did not call back until Tuesday– complaint</a:t>
            </a:r>
          </a:p>
          <a:p>
            <a:pPr lvl="2"/>
            <a:r>
              <a:rPr lang="en-US" dirty="0"/>
              <a:t>Client says worker hung up on them – maybe                 (more info needed)</a:t>
            </a:r>
          </a:p>
          <a:p>
            <a:pPr lvl="2"/>
            <a:r>
              <a:rPr lang="en-US" dirty="0"/>
              <a:t>Burden of proof is on the client</a:t>
            </a:r>
          </a:p>
          <a:p>
            <a:pPr lvl="1"/>
            <a:endParaRPr lang="en-US" dirty="0"/>
          </a:p>
        </p:txBody>
      </p:sp>
    </p:spTree>
    <p:extLst>
      <p:ext uri="{BB962C8B-B14F-4D97-AF65-F5344CB8AC3E}">
        <p14:creationId xmlns:p14="http://schemas.microsoft.com/office/powerpoint/2010/main" val="1629492289"/>
      </p:ext>
    </p:extLst>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6BBB59-0FD4-E191-E79E-E657D9D4179C}"/>
              </a:ext>
            </a:extLst>
          </p:cNvPr>
          <p:cNvSpPr>
            <a:spLocks noGrp="1"/>
          </p:cNvSpPr>
          <p:nvPr>
            <p:ph type="title"/>
          </p:nvPr>
        </p:nvSpPr>
        <p:spPr/>
        <p:txBody>
          <a:bodyPr/>
          <a:lstStyle/>
          <a:p>
            <a:r>
              <a:rPr lang="en-US" dirty="0"/>
              <a:t>Boundaries/Conduct  </a:t>
            </a:r>
          </a:p>
        </p:txBody>
      </p:sp>
      <p:sp>
        <p:nvSpPr>
          <p:cNvPr id="3" name="Text Placeholder 2">
            <a:extLst>
              <a:ext uri="{FF2B5EF4-FFF2-40B4-BE49-F238E27FC236}">
                <a16:creationId xmlns:a16="http://schemas.microsoft.com/office/drawing/2014/main" id="{5AC17E8D-B3BD-18BA-B275-271CAF5D5B43}"/>
              </a:ext>
            </a:extLst>
          </p:cNvPr>
          <p:cNvSpPr>
            <a:spLocks noGrp="1"/>
          </p:cNvSpPr>
          <p:nvPr>
            <p:ph type="body" idx="1"/>
          </p:nvPr>
        </p:nvSpPr>
        <p:spPr/>
        <p:txBody>
          <a:bodyPr/>
          <a:lstStyle/>
          <a:p>
            <a:pPr marL="0" indent="0">
              <a:buNone/>
            </a:pPr>
            <a:r>
              <a:rPr lang="en-US" dirty="0"/>
              <a:t>It’s okay to create policies that outline expectations for our clients. </a:t>
            </a:r>
          </a:p>
          <a:p>
            <a:r>
              <a:rPr lang="en-US" dirty="0"/>
              <a:t>Excessive calls</a:t>
            </a:r>
          </a:p>
          <a:p>
            <a:r>
              <a:rPr lang="en-US" dirty="0"/>
              <a:t>Abusive/sexual/inappropriate behaviors</a:t>
            </a:r>
          </a:p>
          <a:p>
            <a:r>
              <a:rPr lang="en-US" dirty="0"/>
              <a:t>Threats/aggression </a:t>
            </a:r>
          </a:p>
          <a:p>
            <a:r>
              <a:rPr lang="en-US" dirty="0"/>
              <a:t>Sober participation </a:t>
            </a:r>
          </a:p>
          <a:p>
            <a:pPr marL="0" indent="0">
              <a:buNone/>
            </a:pPr>
            <a:endParaRPr lang="en-US" dirty="0"/>
          </a:p>
          <a:p>
            <a:pPr marL="0" indent="0">
              <a:buNone/>
            </a:pPr>
            <a:r>
              <a:rPr lang="en-US" dirty="0"/>
              <a:t>*Keep in mind the population were are working with</a:t>
            </a:r>
          </a:p>
          <a:p>
            <a:pPr marL="0" indent="0">
              <a:buNone/>
            </a:pPr>
            <a:endParaRPr lang="en-US" dirty="0"/>
          </a:p>
          <a:p>
            <a:endParaRPr lang="en-US" dirty="0"/>
          </a:p>
        </p:txBody>
      </p:sp>
    </p:spTree>
    <p:extLst>
      <p:ext uri="{BB962C8B-B14F-4D97-AF65-F5344CB8AC3E}">
        <p14:creationId xmlns:p14="http://schemas.microsoft.com/office/powerpoint/2010/main" val="227691960"/>
      </p:ext>
    </p:extLst>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019C2D-68A7-1CAE-B836-2BD156D4A28D}"/>
              </a:ext>
            </a:extLst>
          </p:cNvPr>
          <p:cNvSpPr>
            <a:spLocks noGrp="1"/>
          </p:cNvSpPr>
          <p:nvPr>
            <p:ph type="title"/>
          </p:nvPr>
        </p:nvSpPr>
        <p:spPr/>
        <p:txBody>
          <a:bodyPr/>
          <a:lstStyle/>
          <a:p>
            <a:r>
              <a:rPr lang="en-US" dirty="0"/>
              <a:t>Level 1A Review </a:t>
            </a:r>
          </a:p>
        </p:txBody>
      </p:sp>
      <p:sp>
        <p:nvSpPr>
          <p:cNvPr id="3" name="Text Placeholder 2">
            <a:extLst>
              <a:ext uri="{FF2B5EF4-FFF2-40B4-BE49-F238E27FC236}">
                <a16:creationId xmlns:a16="http://schemas.microsoft.com/office/drawing/2014/main" id="{FA7A7DFB-B9D6-D847-0082-9AFBFEECB1D1}"/>
              </a:ext>
            </a:extLst>
          </p:cNvPr>
          <p:cNvSpPr>
            <a:spLocks noGrp="1"/>
          </p:cNvSpPr>
          <p:nvPr>
            <p:ph type="body" idx="1"/>
          </p:nvPr>
        </p:nvSpPr>
        <p:spPr>
          <a:xfrm>
            <a:off x="838200" y="1690688"/>
            <a:ext cx="10515600" cy="4629725"/>
          </a:xfrm>
        </p:spPr>
        <p:txBody>
          <a:bodyPr>
            <a:normAutofit/>
          </a:bodyPr>
          <a:lstStyle/>
          <a:p>
            <a:pPr>
              <a:buFont typeface="Arial" panose="020B0604020202020204" pitchFamily="34" charset="0"/>
              <a:buChar char="•"/>
            </a:pPr>
            <a:r>
              <a:rPr lang="en-US" dirty="0"/>
              <a:t>Someone wants to file grievance</a:t>
            </a:r>
          </a:p>
          <a:p>
            <a:pPr lvl="1">
              <a:buFont typeface="Arial" panose="020B0604020202020204" pitchFamily="34" charset="0"/>
              <a:buChar char="•"/>
            </a:pPr>
            <a:r>
              <a:rPr lang="en-US" dirty="0"/>
              <a:t>Complaint or grievance (was a client right violation reported)</a:t>
            </a:r>
          </a:p>
          <a:p>
            <a:pPr lvl="1">
              <a:buFont typeface="Arial" panose="020B0604020202020204" pitchFamily="34" charset="0"/>
              <a:buChar char="•"/>
            </a:pPr>
            <a:r>
              <a:rPr lang="en-US" dirty="0"/>
              <a:t>Did the incident(s) occur within the last 45 days</a:t>
            </a:r>
          </a:p>
          <a:p>
            <a:pPr lvl="1">
              <a:buFont typeface="Arial" panose="020B0604020202020204" pitchFamily="34" charset="0"/>
              <a:buChar char="•"/>
            </a:pPr>
            <a:r>
              <a:rPr lang="en-US" dirty="0"/>
              <a:t>Does the person want to go through the formal process</a:t>
            </a:r>
          </a:p>
          <a:p>
            <a:pPr lvl="2">
              <a:buFont typeface="Arial" panose="020B0604020202020204" pitchFamily="34" charset="0"/>
              <a:buChar char="•"/>
            </a:pPr>
            <a:r>
              <a:rPr lang="en-US" dirty="0"/>
              <a:t>How do they want this resolved? Can it be informal? </a:t>
            </a:r>
          </a:p>
          <a:p>
            <a:pPr>
              <a:buFont typeface="Arial" panose="020B0604020202020204" pitchFamily="34" charset="0"/>
              <a:buChar char="•"/>
            </a:pPr>
            <a:r>
              <a:rPr lang="en-US" dirty="0"/>
              <a:t>Mail and/or email grievance confirmation letter</a:t>
            </a:r>
          </a:p>
          <a:p>
            <a:pPr lvl="1">
              <a:buFont typeface="Arial" panose="020B0604020202020204" pitchFamily="34" charset="0"/>
              <a:buChar char="•"/>
            </a:pPr>
            <a:r>
              <a:rPr lang="en-US" dirty="0"/>
              <a:t>You may want to verify they received </a:t>
            </a:r>
          </a:p>
          <a:p>
            <a:pPr>
              <a:buFont typeface="Arial" panose="020B0604020202020204" pitchFamily="34" charset="0"/>
              <a:buChar char="•"/>
            </a:pPr>
            <a:r>
              <a:rPr lang="en-US" dirty="0"/>
              <a:t>Report Level 1A on Client Rights website</a:t>
            </a:r>
          </a:p>
        </p:txBody>
      </p:sp>
    </p:spTree>
    <p:extLst>
      <p:ext uri="{BB962C8B-B14F-4D97-AF65-F5344CB8AC3E}">
        <p14:creationId xmlns:p14="http://schemas.microsoft.com/office/powerpoint/2010/main" val="4132873241"/>
      </p:ext>
    </p:extLst>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6A75BD-EE27-86EE-C089-AA87DF703B68}"/>
              </a:ext>
            </a:extLst>
          </p:cNvPr>
          <p:cNvSpPr>
            <a:spLocks noGrp="1"/>
          </p:cNvSpPr>
          <p:nvPr>
            <p:ph type="title"/>
          </p:nvPr>
        </p:nvSpPr>
        <p:spPr/>
        <p:txBody>
          <a:bodyPr/>
          <a:lstStyle/>
          <a:p>
            <a:r>
              <a:rPr lang="en-US" dirty="0"/>
              <a:t>Level 1A Review </a:t>
            </a:r>
            <a:r>
              <a:rPr lang="en-US" b="0" dirty="0"/>
              <a:t>(1/2)</a:t>
            </a:r>
          </a:p>
        </p:txBody>
      </p:sp>
      <p:sp>
        <p:nvSpPr>
          <p:cNvPr id="3" name="Text Placeholder 2">
            <a:extLst>
              <a:ext uri="{FF2B5EF4-FFF2-40B4-BE49-F238E27FC236}">
                <a16:creationId xmlns:a16="http://schemas.microsoft.com/office/drawing/2014/main" id="{6B00D8C2-B56C-92E1-F4B6-973A97400EA1}"/>
              </a:ext>
            </a:extLst>
          </p:cNvPr>
          <p:cNvSpPr>
            <a:spLocks noGrp="1"/>
          </p:cNvSpPr>
          <p:nvPr>
            <p:ph type="body" idx="1"/>
          </p:nvPr>
        </p:nvSpPr>
        <p:spPr/>
        <p:txBody>
          <a:bodyPr/>
          <a:lstStyle/>
          <a:p>
            <a:r>
              <a:rPr lang="en-US" dirty="0"/>
              <a:t>30 days to complete the investigation</a:t>
            </a:r>
          </a:p>
          <a:p>
            <a:pPr lvl="1"/>
            <a:r>
              <a:rPr lang="en-US" dirty="0"/>
              <a:t>Interview(s) those involved, gather &amp; review evidence </a:t>
            </a:r>
          </a:p>
          <a:p>
            <a:pPr lvl="2"/>
            <a:r>
              <a:rPr lang="en-US" dirty="0"/>
              <a:t>Only investigate incidents addressed on the grievance confirmation letter</a:t>
            </a:r>
          </a:p>
          <a:p>
            <a:pPr lvl="2"/>
            <a:r>
              <a:rPr lang="en-US" dirty="0"/>
              <a:t>Additional concerns will need another grievance or can be  addressed informally </a:t>
            </a:r>
          </a:p>
          <a:p>
            <a:pPr lvl="1"/>
            <a:r>
              <a:rPr lang="en-US" dirty="0"/>
              <a:t>Can request an additional 15 days to complete the investigation, if needed</a:t>
            </a:r>
          </a:p>
          <a:p>
            <a:endParaRPr lang="en-US" dirty="0"/>
          </a:p>
        </p:txBody>
      </p:sp>
    </p:spTree>
    <p:extLst>
      <p:ext uri="{BB962C8B-B14F-4D97-AF65-F5344CB8AC3E}">
        <p14:creationId xmlns:p14="http://schemas.microsoft.com/office/powerpoint/2010/main" val="3782231677"/>
      </p:ext>
    </p:extLst>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8D562-BB90-5555-BED9-5AEE1B2F76A3}"/>
              </a:ext>
            </a:extLst>
          </p:cNvPr>
          <p:cNvSpPr>
            <a:spLocks noGrp="1"/>
          </p:cNvSpPr>
          <p:nvPr>
            <p:ph type="title"/>
          </p:nvPr>
        </p:nvSpPr>
        <p:spPr/>
        <p:txBody>
          <a:bodyPr/>
          <a:lstStyle/>
          <a:p>
            <a:r>
              <a:rPr lang="en-US" dirty="0"/>
              <a:t>Level 1A Review </a:t>
            </a:r>
            <a:r>
              <a:rPr lang="en-US" b="0" dirty="0"/>
              <a:t>(2/2)</a:t>
            </a:r>
          </a:p>
        </p:txBody>
      </p:sp>
      <p:sp>
        <p:nvSpPr>
          <p:cNvPr id="3" name="Text Placeholder 2">
            <a:extLst>
              <a:ext uri="{FF2B5EF4-FFF2-40B4-BE49-F238E27FC236}">
                <a16:creationId xmlns:a16="http://schemas.microsoft.com/office/drawing/2014/main" id="{278732EF-7EC8-BC0E-C4FE-F612EF8A2A5D}"/>
              </a:ext>
            </a:extLst>
          </p:cNvPr>
          <p:cNvSpPr>
            <a:spLocks noGrp="1"/>
          </p:cNvSpPr>
          <p:nvPr>
            <p:ph type="body" idx="1"/>
          </p:nvPr>
        </p:nvSpPr>
        <p:spPr/>
        <p:txBody>
          <a:bodyPr/>
          <a:lstStyle/>
          <a:p>
            <a:r>
              <a:rPr lang="en-US" dirty="0"/>
              <a:t>Mail (required) decision letter </a:t>
            </a:r>
          </a:p>
          <a:p>
            <a:pPr lvl="1"/>
            <a:r>
              <a:rPr lang="en-US" dirty="0"/>
              <a:t>Briefly describe investigation methods</a:t>
            </a:r>
          </a:p>
          <a:p>
            <a:pPr lvl="1"/>
            <a:r>
              <a:rPr lang="en-US" dirty="0"/>
              <a:t>Finding(s) &amp; reasons behind findings</a:t>
            </a:r>
          </a:p>
          <a:p>
            <a:pPr lvl="1"/>
            <a:r>
              <a:rPr lang="en-US" dirty="0"/>
              <a:t>Next steps (Level 1B)</a:t>
            </a:r>
          </a:p>
          <a:p>
            <a:pPr lvl="1"/>
            <a:r>
              <a:rPr lang="en-US" dirty="0"/>
              <a:t>Recommendations (if any)</a:t>
            </a:r>
          </a:p>
          <a:p>
            <a:r>
              <a:rPr lang="en-US" dirty="0"/>
              <a:t>Client has14 days to appeal from the date they received the decision letter </a:t>
            </a:r>
          </a:p>
          <a:p>
            <a:r>
              <a:rPr lang="en-US" dirty="0"/>
              <a:t>Document everything in your Client Rights tracking system     (not in Avatar)</a:t>
            </a:r>
          </a:p>
          <a:p>
            <a:endParaRPr lang="en-US" dirty="0"/>
          </a:p>
        </p:txBody>
      </p:sp>
    </p:spTree>
    <p:extLst>
      <p:ext uri="{BB962C8B-B14F-4D97-AF65-F5344CB8AC3E}">
        <p14:creationId xmlns:p14="http://schemas.microsoft.com/office/powerpoint/2010/main" val="1014654192"/>
      </p:ext>
    </p:extLst>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49BDC6-1114-2ED6-970C-6232E6700796}"/>
              </a:ext>
            </a:extLst>
          </p:cNvPr>
          <p:cNvSpPr>
            <a:spLocks noGrp="1"/>
          </p:cNvSpPr>
          <p:nvPr>
            <p:ph type="title"/>
          </p:nvPr>
        </p:nvSpPr>
        <p:spPr/>
        <p:txBody>
          <a:bodyPr/>
          <a:lstStyle/>
          <a:p>
            <a:r>
              <a:rPr lang="en-US" dirty="0"/>
              <a:t>Level 1B Review </a:t>
            </a:r>
            <a:r>
              <a:rPr lang="en-US" b="0" dirty="0"/>
              <a:t>(1/2) </a:t>
            </a:r>
          </a:p>
        </p:txBody>
      </p:sp>
      <p:sp>
        <p:nvSpPr>
          <p:cNvPr id="3" name="Text Placeholder 2">
            <a:extLst>
              <a:ext uri="{FF2B5EF4-FFF2-40B4-BE49-F238E27FC236}">
                <a16:creationId xmlns:a16="http://schemas.microsoft.com/office/drawing/2014/main" id="{A9B2FD81-F98C-54EE-7ED5-8A263C357500}"/>
              </a:ext>
            </a:extLst>
          </p:cNvPr>
          <p:cNvSpPr>
            <a:spLocks noGrp="1"/>
          </p:cNvSpPr>
          <p:nvPr>
            <p:ph type="body" idx="1"/>
          </p:nvPr>
        </p:nvSpPr>
        <p:spPr>
          <a:xfrm>
            <a:off x="838200" y="1597688"/>
            <a:ext cx="10515600" cy="4579275"/>
          </a:xfrm>
        </p:spPr>
        <p:txBody>
          <a:bodyPr>
            <a:normAutofit lnSpcReduction="10000"/>
          </a:bodyPr>
          <a:lstStyle/>
          <a:p>
            <a:r>
              <a:rPr lang="en-US" dirty="0"/>
              <a:t>Someone wants to appeal their Level 1A decision</a:t>
            </a:r>
          </a:p>
          <a:p>
            <a:pPr lvl="1"/>
            <a:r>
              <a:rPr lang="en-US" dirty="0"/>
              <a:t>Was the Level 1A decision letter rec’d more than 14 days</a:t>
            </a:r>
          </a:p>
          <a:p>
            <a:r>
              <a:rPr lang="en-US" dirty="0"/>
              <a:t>Report Level 1B on Client Rights website</a:t>
            </a:r>
          </a:p>
          <a:p>
            <a:r>
              <a:rPr lang="en-US" dirty="0"/>
              <a:t>Program Manger has 10 days to review the Level 1A investigation</a:t>
            </a:r>
          </a:p>
          <a:p>
            <a:pPr lvl="1"/>
            <a:r>
              <a:rPr lang="en-US" dirty="0"/>
              <a:t>Review the entire investigation, do not start a new investigation</a:t>
            </a:r>
          </a:p>
          <a:p>
            <a:pPr lvl="1"/>
            <a:r>
              <a:rPr lang="en-US" dirty="0"/>
              <a:t>New items/complaints cannot be added</a:t>
            </a:r>
          </a:p>
          <a:p>
            <a:pPr lvl="1"/>
            <a:r>
              <a:rPr lang="en-US" dirty="0"/>
              <a:t>Only review items appealed/addressed on the grievance decision letter</a:t>
            </a:r>
          </a:p>
          <a:p>
            <a:endParaRPr lang="en-US" dirty="0"/>
          </a:p>
          <a:p>
            <a:endParaRPr lang="en-US" dirty="0"/>
          </a:p>
          <a:p>
            <a:endParaRPr lang="en-US" dirty="0"/>
          </a:p>
        </p:txBody>
      </p:sp>
    </p:spTree>
    <p:extLst>
      <p:ext uri="{BB962C8B-B14F-4D97-AF65-F5344CB8AC3E}">
        <p14:creationId xmlns:p14="http://schemas.microsoft.com/office/powerpoint/2010/main" val="3959787572"/>
      </p:ext>
    </p:extLst>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13BE2-71EA-E1C5-2C95-0BA8C2E9D27D}"/>
              </a:ext>
            </a:extLst>
          </p:cNvPr>
          <p:cNvSpPr>
            <a:spLocks noGrp="1"/>
          </p:cNvSpPr>
          <p:nvPr>
            <p:ph type="title"/>
          </p:nvPr>
        </p:nvSpPr>
        <p:spPr/>
        <p:txBody>
          <a:bodyPr/>
          <a:lstStyle/>
          <a:p>
            <a:r>
              <a:rPr lang="en-US" dirty="0"/>
              <a:t>Level 1B Review  </a:t>
            </a:r>
            <a:r>
              <a:rPr lang="en-US" b="0" dirty="0"/>
              <a:t>(2/2)</a:t>
            </a:r>
          </a:p>
        </p:txBody>
      </p:sp>
      <p:sp>
        <p:nvSpPr>
          <p:cNvPr id="3" name="Text Placeholder 2">
            <a:extLst>
              <a:ext uri="{FF2B5EF4-FFF2-40B4-BE49-F238E27FC236}">
                <a16:creationId xmlns:a16="http://schemas.microsoft.com/office/drawing/2014/main" id="{C4F537D7-F34F-32AF-02D5-6B0909B87A5D}"/>
              </a:ext>
            </a:extLst>
          </p:cNvPr>
          <p:cNvSpPr>
            <a:spLocks noGrp="1"/>
          </p:cNvSpPr>
          <p:nvPr>
            <p:ph type="body" idx="1"/>
          </p:nvPr>
        </p:nvSpPr>
        <p:spPr>
          <a:xfrm>
            <a:off x="838200" y="1366576"/>
            <a:ext cx="10515600" cy="4810387"/>
          </a:xfrm>
        </p:spPr>
        <p:txBody>
          <a:bodyPr>
            <a:normAutofit/>
          </a:bodyPr>
          <a:lstStyle/>
          <a:p>
            <a:r>
              <a:rPr lang="en-US" dirty="0"/>
              <a:t>Mail (required) decision letter </a:t>
            </a:r>
          </a:p>
          <a:p>
            <a:pPr lvl="1"/>
            <a:r>
              <a:rPr lang="en-US" dirty="0"/>
              <a:t>Reasons why decisions remained the same and/or were overturned</a:t>
            </a:r>
          </a:p>
          <a:p>
            <a:pPr lvl="1"/>
            <a:r>
              <a:rPr lang="en-US" dirty="0"/>
              <a:t>Next steps (Level 2 County Level) </a:t>
            </a:r>
          </a:p>
          <a:p>
            <a:pPr lvl="2"/>
            <a:r>
              <a:rPr lang="en-US" sz="2000" dirty="0"/>
              <a:t>BHS Client Rights Team, 1230 West Cherry St., Milwaukee WI, 54205            414-257-7469 or bhsclientrights@milwaukeecountywi.gov  </a:t>
            </a:r>
          </a:p>
          <a:p>
            <a:r>
              <a:rPr lang="en-US" dirty="0"/>
              <a:t>Client has14 days to appeal from the date they received the decision letter </a:t>
            </a:r>
          </a:p>
          <a:p>
            <a:r>
              <a:rPr lang="en-US" dirty="0"/>
              <a:t>Document everything in your Client Rights tracking system             (not in Avatar)</a:t>
            </a:r>
          </a:p>
          <a:p>
            <a:endParaRPr lang="en-US" dirty="0"/>
          </a:p>
        </p:txBody>
      </p:sp>
    </p:spTree>
    <p:extLst>
      <p:ext uri="{BB962C8B-B14F-4D97-AF65-F5344CB8AC3E}">
        <p14:creationId xmlns:p14="http://schemas.microsoft.com/office/powerpoint/2010/main" val="2948505178"/>
      </p:ext>
    </p:extLst>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A46ED3-582A-8B02-1C46-BD7C96D039F8}"/>
              </a:ext>
            </a:extLst>
          </p:cNvPr>
          <p:cNvSpPr>
            <a:spLocks noGrp="1"/>
          </p:cNvSpPr>
          <p:nvPr>
            <p:ph type="title"/>
          </p:nvPr>
        </p:nvSpPr>
        <p:spPr/>
        <p:txBody>
          <a:bodyPr/>
          <a:lstStyle/>
          <a:p>
            <a:r>
              <a:rPr lang="en-US" dirty="0"/>
              <a:t>Handouts &amp; Posters</a:t>
            </a:r>
          </a:p>
        </p:txBody>
      </p:sp>
      <p:sp>
        <p:nvSpPr>
          <p:cNvPr id="3" name="Text Placeholder 2">
            <a:extLst>
              <a:ext uri="{FF2B5EF4-FFF2-40B4-BE49-F238E27FC236}">
                <a16:creationId xmlns:a16="http://schemas.microsoft.com/office/drawing/2014/main" id="{06EE9071-4769-9931-961C-9B2096AD5DD6}"/>
              </a:ext>
            </a:extLst>
          </p:cNvPr>
          <p:cNvSpPr>
            <a:spLocks noGrp="1"/>
          </p:cNvSpPr>
          <p:nvPr>
            <p:ph type="body" idx="1"/>
          </p:nvPr>
        </p:nvSpPr>
        <p:spPr/>
        <p:txBody>
          <a:bodyPr/>
          <a:lstStyle/>
          <a:p>
            <a:pPr marL="0" indent="0">
              <a:buNone/>
            </a:pPr>
            <a:r>
              <a:rPr lang="en-US" dirty="0"/>
              <a:t>Every agency is required to have Client Rights posters and brochures in their public facing areas.</a:t>
            </a:r>
          </a:p>
          <a:p>
            <a:r>
              <a:rPr lang="en-US" dirty="0"/>
              <a:t>Brochures are available in English, Hmong, Karen, Somali &amp; Spanish</a:t>
            </a:r>
          </a:p>
          <a:p>
            <a:pPr marL="0" indent="0">
              <a:buNone/>
            </a:pPr>
            <a:r>
              <a:rPr lang="en-US" sz="2000" dirty="0">
                <a:hlinkClick r:id="rId3"/>
              </a:rPr>
              <a:t>https://www.dhs.wisconsin.gov/library/collection/p-23112</a:t>
            </a:r>
            <a:endParaRPr lang="en-US" sz="2000" dirty="0"/>
          </a:p>
          <a:p>
            <a:pPr marL="0" indent="0">
              <a:buNone/>
            </a:pPr>
            <a:r>
              <a:rPr lang="en-US" dirty="0"/>
              <a:t> </a:t>
            </a:r>
          </a:p>
          <a:p>
            <a:pPr marL="0" indent="0">
              <a:buNone/>
            </a:pPr>
            <a:r>
              <a:rPr lang="en-US" dirty="0"/>
              <a:t>You can order posters off the DHHS website</a:t>
            </a:r>
          </a:p>
          <a:p>
            <a:pPr marL="0" indent="0">
              <a:buNone/>
            </a:pPr>
            <a:r>
              <a:rPr lang="en-US" sz="2000" dirty="0">
                <a:hlinkClick r:id="rId4"/>
              </a:rPr>
              <a:t>https://www.dhs.wisconsin.gov/clientrights/formspubsposters.htm</a:t>
            </a:r>
            <a:r>
              <a:rPr lang="en-US" sz="2000" dirty="0"/>
              <a:t> </a:t>
            </a:r>
          </a:p>
        </p:txBody>
      </p:sp>
    </p:spTree>
    <p:extLst>
      <p:ext uri="{BB962C8B-B14F-4D97-AF65-F5344CB8AC3E}">
        <p14:creationId xmlns:p14="http://schemas.microsoft.com/office/powerpoint/2010/main" val="3897581023"/>
      </p:ext>
    </p:extLst>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34CA5-CC54-7E63-0329-D2B3B3770541}"/>
              </a:ext>
            </a:extLst>
          </p:cNvPr>
          <p:cNvSpPr>
            <a:spLocks noGrp="1"/>
          </p:cNvSpPr>
          <p:nvPr>
            <p:ph type="title"/>
          </p:nvPr>
        </p:nvSpPr>
        <p:spPr>
          <a:xfrm>
            <a:off x="838200" y="365126"/>
            <a:ext cx="10515600" cy="1091886"/>
          </a:xfrm>
        </p:spPr>
        <p:txBody>
          <a:bodyPr/>
          <a:lstStyle/>
          <a:p>
            <a:r>
              <a:rPr lang="en-US" dirty="0"/>
              <a:t>Brochures &amp; Handouts</a:t>
            </a:r>
          </a:p>
        </p:txBody>
      </p:sp>
      <p:pic>
        <p:nvPicPr>
          <p:cNvPr id="9" name="Picture 8">
            <a:extLst>
              <a:ext uri="{FF2B5EF4-FFF2-40B4-BE49-F238E27FC236}">
                <a16:creationId xmlns:a16="http://schemas.microsoft.com/office/drawing/2014/main" id="{D5719EBC-C20D-BB15-2B29-C9DF89818E5E}"/>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202331" y="1257645"/>
            <a:ext cx="7233449" cy="4342710"/>
          </a:xfrm>
          <a:prstGeom prst="rect">
            <a:avLst/>
          </a:prstGeom>
        </p:spPr>
      </p:pic>
      <p:pic>
        <p:nvPicPr>
          <p:cNvPr id="11" name="Picture 10">
            <a:extLst>
              <a:ext uri="{FF2B5EF4-FFF2-40B4-BE49-F238E27FC236}">
                <a16:creationId xmlns:a16="http://schemas.microsoft.com/office/drawing/2014/main" id="{74420FE7-90DC-F5A2-10C4-DA71AE3284DA}"/>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930648" y="2035359"/>
            <a:ext cx="7866495" cy="4650993"/>
          </a:xfrm>
          <a:prstGeom prst="rect">
            <a:avLst/>
          </a:prstGeom>
        </p:spPr>
      </p:pic>
    </p:spTree>
    <p:extLst>
      <p:ext uri="{BB962C8B-B14F-4D97-AF65-F5344CB8AC3E}">
        <p14:creationId xmlns:p14="http://schemas.microsoft.com/office/powerpoint/2010/main" val="2426216769"/>
      </p:ext>
    </p:extLst>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BA32AA-08FB-F964-D173-A4AB51EE9343}"/>
              </a:ext>
            </a:extLst>
          </p:cNvPr>
          <p:cNvSpPr>
            <a:spLocks noGrp="1"/>
          </p:cNvSpPr>
          <p:nvPr>
            <p:ph type="title"/>
          </p:nvPr>
        </p:nvSpPr>
        <p:spPr/>
        <p:txBody>
          <a:bodyPr/>
          <a:lstStyle/>
          <a:p>
            <a:r>
              <a:rPr lang="en-US" dirty="0"/>
              <a:t>Your CRS</a:t>
            </a:r>
            <a:r>
              <a:rPr lang="en-US"/>
              <a:t>	Info</a:t>
            </a:r>
            <a:endParaRPr lang="en-US" dirty="0"/>
          </a:p>
        </p:txBody>
      </p:sp>
      <p:sp>
        <p:nvSpPr>
          <p:cNvPr id="3" name="Text Placeholder 2">
            <a:extLst>
              <a:ext uri="{FF2B5EF4-FFF2-40B4-BE49-F238E27FC236}">
                <a16:creationId xmlns:a16="http://schemas.microsoft.com/office/drawing/2014/main" id="{1BBC7FEB-3E72-3ADE-4B8F-36D5737FF902}"/>
              </a:ext>
            </a:extLst>
          </p:cNvPr>
          <p:cNvSpPr>
            <a:spLocks noGrp="1"/>
          </p:cNvSpPr>
          <p:nvPr>
            <p:ph type="body" idx="1"/>
          </p:nvPr>
        </p:nvSpPr>
        <p:spPr/>
        <p:txBody>
          <a:bodyPr/>
          <a:lstStyle/>
          <a:p>
            <a:pPr marL="0" indent="0">
              <a:buNone/>
            </a:pPr>
            <a:r>
              <a:rPr lang="en-US" dirty="0"/>
              <a:t>If you have a change in your primary or back up Client Rights Specialist: </a:t>
            </a:r>
          </a:p>
          <a:p>
            <a:r>
              <a:rPr lang="en-US" dirty="0"/>
              <a:t>Send us their names, phone number, and email  </a:t>
            </a:r>
          </a:p>
        </p:txBody>
      </p:sp>
    </p:spTree>
    <p:extLst>
      <p:ext uri="{BB962C8B-B14F-4D97-AF65-F5344CB8AC3E}">
        <p14:creationId xmlns:p14="http://schemas.microsoft.com/office/powerpoint/2010/main" val="2830629276"/>
      </p:ext>
    </p:extLst>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B13B9-6408-915F-3894-00AD8F699657}"/>
              </a:ext>
            </a:extLst>
          </p:cNvPr>
          <p:cNvSpPr>
            <a:spLocks noGrp="1"/>
          </p:cNvSpPr>
          <p:nvPr>
            <p:ph type="title"/>
          </p:nvPr>
        </p:nvSpPr>
        <p:spPr/>
        <p:txBody>
          <a:bodyPr/>
          <a:lstStyle/>
          <a:p>
            <a:r>
              <a:rPr lang="en-US" dirty="0"/>
              <a:t>Next Forum</a:t>
            </a:r>
          </a:p>
        </p:txBody>
      </p:sp>
      <p:sp>
        <p:nvSpPr>
          <p:cNvPr id="3" name="Text Placeholder 2">
            <a:extLst>
              <a:ext uri="{FF2B5EF4-FFF2-40B4-BE49-F238E27FC236}">
                <a16:creationId xmlns:a16="http://schemas.microsoft.com/office/drawing/2014/main" id="{1F07650A-059F-91F4-3EB9-0B3B3DCED852}"/>
              </a:ext>
            </a:extLst>
          </p:cNvPr>
          <p:cNvSpPr>
            <a:spLocks noGrp="1"/>
          </p:cNvSpPr>
          <p:nvPr>
            <p:ph type="body" idx="1"/>
          </p:nvPr>
        </p:nvSpPr>
        <p:spPr>
          <a:xfrm>
            <a:off x="838200" y="1909187"/>
            <a:ext cx="10515600" cy="4267775"/>
          </a:xfrm>
        </p:spPr>
        <p:txBody>
          <a:bodyPr>
            <a:normAutofit/>
          </a:bodyPr>
          <a:lstStyle/>
          <a:p>
            <a:pPr marL="0" indent="0" algn="ctr">
              <a:buNone/>
            </a:pPr>
            <a:r>
              <a:rPr lang="en-US" sz="3600" b="1" dirty="0"/>
              <a:t>November 10, 2026</a:t>
            </a:r>
          </a:p>
          <a:p>
            <a:pPr marL="0" indent="0" algn="ctr">
              <a:buNone/>
            </a:pPr>
            <a:r>
              <a:rPr lang="en-US" sz="3600" b="1" dirty="0"/>
              <a:t>9:00am to 10:30am</a:t>
            </a:r>
          </a:p>
          <a:p>
            <a:pPr marL="0" indent="0" algn="ctr">
              <a:buNone/>
            </a:pPr>
            <a:r>
              <a:rPr lang="en-US" dirty="0"/>
              <a:t>TEAMS invite to be sent out in September</a:t>
            </a:r>
          </a:p>
          <a:p>
            <a:pPr marL="0" indent="0" algn="ctr">
              <a:buNone/>
            </a:pPr>
            <a:endParaRPr lang="en-US" b="1" dirty="0"/>
          </a:p>
          <a:p>
            <a:pPr marL="0" indent="0" algn="ctr">
              <a:buNone/>
            </a:pPr>
            <a:endParaRPr lang="en-US" b="1" dirty="0"/>
          </a:p>
          <a:p>
            <a:pPr marL="0" indent="0" algn="ctr">
              <a:buNone/>
            </a:pPr>
            <a:r>
              <a:rPr lang="en-US" dirty="0"/>
              <a:t>*Attendance for this forum is optional but </a:t>
            </a:r>
          </a:p>
          <a:p>
            <a:pPr marL="0" indent="0" algn="ctr">
              <a:buNone/>
            </a:pPr>
            <a:r>
              <a:rPr lang="en-US" dirty="0"/>
              <a:t>everyone is encouraged to attend. </a:t>
            </a:r>
          </a:p>
        </p:txBody>
      </p:sp>
    </p:spTree>
    <p:extLst>
      <p:ext uri="{BB962C8B-B14F-4D97-AF65-F5344CB8AC3E}">
        <p14:creationId xmlns:p14="http://schemas.microsoft.com/office/powerpoint/2010/main" val="4069720995"/>
      </p:ext>
    </p:extLst>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EE9E286-F64D-6A2E-B1B8-A9A56FF88A5D}"/>
              </a:ext>
            </a:extLst>
          </p:cNvPr>
          <p:cNvSpPr>
            <a:spLocks noGrp="1"/>
          </p:cNvSpPr>
          <p:nvPr>
            <p:ph type="title"/>
          </p:nvPr>
        </p:nvSpPr>
        <p:spPr/>
        <p:txBody>
          <a:bodyPr/>
          <a:lstStyle/>
          <a:p>
            <a:r>
              <a:rPr lang="en-US" dirty="0"/>
              <a:t>Questions</a:t>
            </a:r>
          </a:p>
        </p:txBody>
      </p:sp>
      <p:sp>
        <p:nvSpPr>
          <p:cNvPr id="6" name="Text Placeholder 5">
            <a:extLst>
              <a:ext uri="{FF2B5EF4-FFF2-40B4-BE49-F238E27FC236}">
                <a16:creationId xmlns:a16="http://schemas.microsoft.com/office/drawing/2014/main" id="{9C708952-B722-E153-2601-5A79F9950289}"/>
              </a:ext>
            </a:extLst>
          </p:cNvPr>
          <p:cNvSpPr>
            <a:spLocks noGrp="1"/>
          </p:cNvSpPr>
          <p:nvPr>
            <p:ph type="body" idx="1"/>
          </p:nvPr>
        </p:nvSpPr>
        <p:spPr/>
        <p:txBody>
          <a:bodyPr/>
          <a:lstStyle/>
          <a:p>
            <a:pPr marL="0" indent="0">
              <a:buNone/>
            </a:pPr>
            <a:r>
              <a:rPr lang="en-US" dirty="0"/>
              <a:t>If you have any questions, please feel free to raise your hand or put your questions in the chat.</a:t>
            </a:r>
          </a:p>
          <a:p>
            <a:pPr marL="0" indent="0">
              <a:buNone/>
            </a:pPr>
            <a:endParaRPr lang="en-US" dirty="0"/>
          </a:p>
          <a:p>
            <a:pPr marL="0" indent="0">
              <a:buNone/>
            </a:pPr>
            <a:r>
              <a:rPr lang="en-US" dirty="0"/>
              <a:t>**Please remember not to disclose any HIPPA protected info</a:t>
            </a:r>
          </a:p>
          <a:p>
            <a:pPr marL="0" indent="0">
              <a:buNone/>
            </a:pPr>
            <a:endParaRPr lang="en-US" dirty="0"/>
          </a:p>
        </p:txBody>
      </p:sp>
    </p:spTree>
    <p:extLst>
      <p:ext uri="{BB962C8B-B14F-4D97-AF65-F5344CB8AC3E}">
        <p14:creationId xmlns:p14="http://schemas.microsoft.com/office/powerpoint/2010/main" val="2049465888"/>
      </p:ext>
    </p:extLst>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D70D09-E8DB-29DA-F8A1-1587EDC82864}"/>
              </a:ext>
            </a:extLst>
          </p:cNvPr>
          <p:cNvSpPr>
            <a:spLocks noGrp="1"/>
          </p:cNvSpPr>
          <p:nvPr>
            <p:ph type="title"/>
          </p:nvPr>
        </p:nvSpPr>
        <p:spPr/>
        <p:txBody>
          <a:bodyPr/>
          <a:lstStyle/>
          <a:p>
            <a:r>
              <a:rPr lang="en-US" dirty="0"/>
              <a:t>Survey</a:t>
            </a:r>
          </a:p>
        </p:txBody>
      </p:sp>
      <p:sp>
        <p:nvSpPr>
          <p:cNvPr id="3" name="Text Placeholder 2">
            <a:extLst>
              <a:ext uri="{FF2B5EF4-FFF2-40B4-BE49-F238E27FC236}">
                <a16:creationId xmlns:a16="http://schemas.microsoft.com/office/drawing/2014/main" id="{BB79219B-7203-F4B3-D98F-F3F24C57F571}"/>
              </a:ext>
            </a:extLst>
          </p:cNvPr>
          <p:cNvSpPr>
            <a:spLocks noGrp="1"/>
          </p:cNvSpPr>
          <p:nvPr>
            <p:ph type="body" idx="1"/>
          </p:nvPr>
        </p:nvSpPr>
        <p:spPr/>
        <p:txBody>
          <a:bodyPr/>
          <a:lstStyle/>
          <a:p>
            <a:pPr marL="0" indent="0" algn="ctr">
              <a:buNone/>
            </a:pPr>
            <a:r>
              <a:rPr lang="en-US" b="1" dirty="0"/>
              <a:t>Your input is important to us! </a:t>
            </a:r>
          </a:p>
          <a:p>
            <a:pPr marL="0" indent="0" algn="ctr">
              <a:buNone/>
            </a:pPr>
            <a:r>
              <a:rPr lang="en-US" dirty="0"/>
              <a:t>Please fill out this quick survey (link in the chat)</a:t>
            </a:r>
          </a:p>
          <a:p>
            <a:pPr marL="0" indent="0" algn="ctr">
              <a:buNone/>
            </a:pPr>
            <a:endParaRPr lang="en-US" dirty="0"/>
          </a:p>
          <a:p>
            <a:r>
              <a:rPr lang="en-US" dirty="0"/>
              <a:t>How did we do? </a:t>
            </a:r>
          </a:p>
          <a:p>
            <a:r>
              <a:rPr lang="en-US" dirty="0"/>
              <a:t>What topic(s) would you like to discuss at the next forum? </a:t>
            </a:r>
          </a:p>
        </p:txBody>
      </p:sp>
    </p:spTree>
    <p:extLst>
      <p:ext uri="{BB962C8B-B14F-4D97-AF65-F5344CB8AC3E}">
        <p14:creationId xmlns:p14="http://schemas.microsoft.com/office/powerpoint/2010/main" val="2817835389"/>
      </p:ext>
    </p:extLst>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B9D313-D3F4-3393-C0A9-5CC2F2CADA20}"/>
              </a:ext>
            </a:extLst>
          </p:cNvPr>
          <p:cNvSpPr>
            <a:spLocks noGrp="1"/>
          </p:cNvSpPr>
          <p:nvPr>
            <p:ph type="title"/>
          </p:nvPr>
        </p:nvSpPr>
        <p:spPr>
          <a:xfrm>
            <a:off x="489019" y="851057"/>
            <a:ext cx="11213961" cy="879475"/>
          </a:xfrm>
        </p:spPr>
        <p:txBody>
          <a:bodyPr>
            <a:normAutofit fontScale="90000"/>
          </a:bodyPr>
          <a:lstStyle/>
          <a:p>
            <a:r>
              <a:rPr lang="en-US" dirty="0"/>
              <a:t>Thank you for all you do!</a:t>
            </a:r>
          </a:p>
        </p:txBody>
      </p:sp>
      <p:sp>
        <p:nvSpPr>
          <p:cNvPr id="4" name="Text Placeholder 3">
            <a:extLst>
              <a:ext uri="{FF2B5EF4-FFF2-40B4-BE49-F238E27FC236}">
                <a16:creationId xmlns:a16="http://schemas.microsoft.com/office/drawing/2014/main" id="{CE972537-4B87-BD5E-594E-192B4F218049}"/>
              </a:ext>
            </a:extLst>
          </p:cNvPr>
          <p:cNvSpPr>
            <a:spLocks noGrp="1"/>
          </p:cNvSpPr>
          <p:nvPr>
            <p:ph type="body" sz="quarter" idx="1"/>
          </p:nvPr>
        </p:nvSpPr>
        <p:spPr>
          <a:xfrm>
            <a:off x="489019" y="1868993"/>
            <a:ext cx="11347939" cy="4521759"/>
          </a:xfrm>
        </p:spPr>
        <p:txBody>
          <a:bodyPr/>
          <a:lstStyle/>
          <a:p>
            <a:r>
              <a:rPr lang="en-US" dirty="0"/>
              <a:t>Some grievances can be challenging. We are here to support you and your team! Please feel free to contact us if you have any questions or need any guidance. </a:t>
            </a:r>
          </a:p>
          <a:p>
            <a:endParaRPr lang="en-US" dirty="0"/>
          </a:p>
          <a:p>
            <a:r>
              <a:rPr lang="en-US" dirty="0"/>
              <a:t>Milwaukee Co. Client Rights 414-257-7469</a:t>
            </a:r>
          </a:p>
          <a:p>
            <a:r>
              <a:rPr lang="en-US" dirty="0">
                <a:hlinkClick r:id="rId2">
                  <a:extLst>
                    <a:ext uri="{A12FA001-AC4F-418D-AE19-62706E023703}">
                      <ahyp:hlinkClr xmlns:ahyp="http://schemas.microsoft.com/office/drawing/2018/hyperlinkcolor" val="tx"/>
                    </a:ext>
                  </a:extLst>
                </a:hlinkClick>
              </a:rPr>
              <a:t>bhsclientrights@milwaukeecountywi.gov</a:t>
            </a:r>
            <a:endParaRPr lang="en-US" dirty="0"/>
          </a:p>
          <a:p>
            <a:r>
              <a:rPr lang="en-US" dirty="0"/>
              <a:t>Holly McElhatton &amp; Vicki Orzel</a:t>
            </a:r>
          </a:p>
          <a:p>
            <a:endParaRPr lang="en-US" dirty="0"/>
          </a:p>
        </p:txBody>
      </p:sp>
    </p:spTree>
    <p:extLst>
      <p:ext uri="{BB962C8B-B14F-4D97-AF65-F5344CB8AC3E}">
        <p14:creationId xmlns:p14="http://schemas.microsoft.com/office/powerpoint/2010/main" val="3349263954"/>
      </p:ext>
    </p:extLst>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5756468-047D-D831-20C0-7EC38EF93D75}"/>
              </a:ext>
            </a:extLst>
          </p:cNvPr>
          <p:cNvSpPr>
            <a:spLocks noGrp="1"/>
          </p:cNvSpPr>
          <p:nvPr>
            <p:ph type="title" idx="4294967295"/>
          </p:nvPr>
        </p:nvSpPr>
        <p:spPr>
          <a:xfrm>
            <a:off x="838200" y="-1325563"/>
            <a:ext cx="10515600" cy="1325563"/>
          </a:xfrm>
        </p:spPr>
        <p:txBody>
          <a:bodyPr lIns="45719" rIns="45719" anchor="b">
            <a:normAutofit/>
          </a:bodyPr>
          <a:lstStyle/>
          <a:p>
            <a:r>
              <a:rPr lang="en-US"/>
              <a:t>Milwaukee County</a:t>
            </a:r>
            <a:endParaRPr lang="en-US" dirty="0"/>
          </a:p>
        </p:txBody>
      </p:sp>
    </p:spTree>
    <p:extLst>
      <p:ext uri="{BB962C8B-B14F-4D97-AF65-F5344CB8AC3E}">
        <p14:creationId xmlns:p14="http://schemas.microsoft.com/office/powerpoint/2010/main" val="3119314151"/>
      </p:ext>
    </p:extLst>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1287</TotalTime>
  <Words>4855</Words>
  <Application>Microsoft Office PowerPoint</Application>
  <PresentationFormat>Widescreen</PresentationFormat>
  <Paragraphs>226</Paragraphs>
  <Slides>29</Slides>
  <Notes>22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Arial</vt:lpstr>
      <vt:lpstr>Calibri</vt:lpstr>
      <vt:lpstr>Helvetica</vt:lpstr>
      <vt:lpstr>Helvetica Neue</vt:lpstr>
      <vt:lpstr>Office Theme</vt:lpstr>
      <vt:lpstr>Client Rights Forum</vt:lpstr>
      <vt:lpstr>Agenda</vt:lpstr>
      <vt:lpstr>Reporting Grievances </vt:lpstr>
      <vt:lpstr>Reporting Grievances</vt:lpstr>
      <vt:lpstr>Critical Incidents</vt:lpstr>
      <vt:lpstr>DHHS - Critical Incident Policy</vt:lpstr>
      <vt:lpstr>Caregiver Misconduct </vt:lpstr>
      <vt:lpstr>BHS – Caregiver Misconduct Policy</vt:lpstr>
      <vt:lpstr>Caregiver Misconduct continued…</vt:lpstr>
      <vt:lpstr>Burden of Proof</vt:lpstr>
      <vt:lpstr>Burden of Proof Continued…</vt:lpstr>
      <vt:lpstr>Evidence Examples</vt:lpstr>
      <vt:lpstr>No One Listens to Me</vt:lpstr>
      <vt:lpstr>Hugging</vt:lpstr>
      <vt:lpstr>Rudeness/Disrespect </vt:lpstr>
      <vt:lpstr>Boundaries/Conduct  </vt:lpstr>
      <vt:lpstr>Level 1A Review </vt:lpstr>
      <vt:lpstr>Level 1A Review (1/2)</vt:lpstr>
      <vt:lpstr>Level 1A Review (2/2)</vt:lpstr>
      <vt:lpstr>Level 1B Review (1/2) </vt:lpstr>
      <vt:lpstr>Level 1B Review  (2/2)</vt:lpstr>
      <vt:lpstr>Handouts &amp; Posters</vt:lpstr>
      <vt:lpstr>Brochures &amp; Handouts</vt:lpstr>
      <vt:lpstr>Your CRS Info</vt:lpstr>
      <vt:lpstr>Next Forum</vt:lpstr>
      <vt:lpstr>Questions</vt:lpstr>
      <vt:lpstr>Survey</vt:lpstr>
      <vt:lpstr>Thank you for all you do!</vt:lpstr>
      <vt:lpstr>Milwaukee County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Amanda Pavlecic</cp:lastModifiedBy>
  <cp:revision>6</cp:revision>
  <dcterms:modified xsi:type="dcterms:W3CDTF">2026-08-06T13:29:34Z</dcterms:modified>
</cp:coreProperties>
</file>